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4" r:id="rId3"/>
    <p:sldId id="275" r:id="rId4"/>
    <p:sldId id="257" r:id="rId5"/>
    <p:sldId id="267" r:id="rId6"/>
    <p:sldId id="268" r:id="rId7"/>
    <p:sldId id="258" r:id="rId8"/>
    <p:sldId id="259" r:id="rId9"/>
    <p:sldId id="260" r:id="rId10"/>
    <p:sldId id="261" r:id="rId11"/>
    <p:sldId id="262" r:id="rId12"/>
    <p:sldId id="263" r:id="rId13"/>
    <p:sldId id="264" r:id="rId14"/>
    <p:sldId id="269" r:id="rId15"/>
    <p:sldId id="270" r:id="rId16"/>
    <p:sldId id="271" r:id="rId17"/>
    <p:sldId id="273" r:id="rId18"/>
    <p:sldId id="276" r:id="rId19"/>
    <p:sldId id="277" r:id="rId20"/>
    <p:sldId id="278" r:id="rId21"/>
    <p:sldId id="265" r:id="rId22"/>
    <p:sldId id="266" r:id="rId23"/>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18" autoAdjust="0"/>
  </p:normalViewPr>
  <p:slideViewPr>
    <p:cSldViewPr>
      <p:cViewPr varScale="1">
        <p:scale>
          <a:sx n="55" d="100"/>
          <a:sy n="55" d="100"/>
        </p:scale>
        <p:origin x="864"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9D4D0"/>
          </a:solidFill>
        </p:spPr>
        <p:txBody>
          <a:bodyPr wrap="square" lIns="0" tIns="0" rIns="0" bIns="0" rtlCol="0"/>
          <a:lstStyle/>
          <a:p>
            <a:endParaRPr/>
          </a:p>
        </p:txBody>
      </p:sp>
      <p:sp>
        <p:nvSpPr>
          <p:cNvPr id="17" name="bg object 17"/>
          <p:cNvSpPr/>
          <p:nvPr/>
        </p:nvSpPr>
        <p:spPr>
          <a:xfrm>
            <a:off x="14632559" y="-723"/>
            <a:ext cx="3646804" cy="10287000"/>
          </a:xfrm>
          <a:custGeom>
            <a:avLst/>
            <a:gdLst/>
            <a:ahLst/>
            <a:cxnLst/>
            <a:rect l="l" t="t" r="r" b="b"/>
            <a:pathLst>
              <a:path w="3646805" h="10287000">
                <a:moveTo>
                  <a:pt x="3646678" y="0"/>
                </a:moveTo>
                <a:lnTo>
                  <a:pt x="0" y="0"/>
                </a:lnTo>
                <a:lnTo>
                  <a:pt x="0" y="10286556"/>
                </a:lnTo>
                <a:lnTo>
                  <a:pt x="1823720" y="10286556"/>
                </a:lnTo>
                <a:lnTo>
                  <a:pt x="3646678" y="10286556"/>
                </a:lnTo>
                <a:lnTo>
                  <a:pt x="3646678" y="0"/>
                </a:lnTo>
                <a:close/>
              </a:path>
            </a:pathLst>
          </a:custGeom>
          <a:solidFill>
            <a:srgbClr val="FEF2F0"/>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13451713" y="4836947"/>
            <a:ext cx="105156" cy="100799"/>
          </a:xfrm>
          <a:prstGeom prst="rect">
            <a:avLst/>
          </a:prstGeom>
        </p:spPr>
      </p:pic>
      <p:pic>
        <p:nvPicPr>
          <p:cNvPr id="19" name="bg object 19"/>
          <p:cNvPicPr/>
          <p:nvPr/>
        </p:nvPicPr>
        <p:blipFill>
          <a:blip r:embed="rId3" cstate="print"/>
          <a:stretch>
            <a:fillRect/>
          </a:stretch>
        </p:blipFill>
        <p:spPr>
          <a:xfrm>
            <a:off x="13453237" y="4301998"/>
            <a:ext cx="100076" cy="101511"/>
          </a:xfrm>
          <a:prstGeom prst="rect">
            <a:avLst/>
          </a:prstGeom>
        </p:spPr>
      </p:pic>
      <p:pic>
        <p:nvPicPr>
          <p:cNvPr id="20" name="bg object 20"/>
          <p:cNvPicPr/>
          <p:nvPr/>
        </p:nvPicPr>
        <p:blipFill>
          <a:blip r:embed="rId4" cstate="print"/>
          <a:stretch>
            <a:fillRect/>
          </a:stretch>
        </p:blipFill>
        <p:spPr>
          <a:xfrm>
            <a:off x="13451078" y="3768471"/>
            <a:ext cx="104394" cy="100799"/>
          </a:xfrm>
          <a:prstGeom prst="rect">
            <a:avLst/>
          </a:prstGeom>
        </p:spPr>
      </p:pic>
      <p:pic>
        <p:nvPicPr>
          <p:cNvPr id="21" name="bg object 21"/>
          <p:cNvPicPr/>
          <p:nvPr/>
        </p:nvPicPr>
        <p:blipFill>
          <a:blip r:embed="rId5" cstate="print"/>
          <a:stretch>
            <a:fillRect/>
          </a:stretch>
        </p:blipFill>
        <p:spPr>
          <a:xfrm>
            <a:off x="13451078" y="3234233"/>
            <a:ext cx="104394" cy="100799"/>
          </a:xfrm>
          <a:prstGeom prst="rect">
            <a:avLst/>
          </a:prstGeom>
        </p:spPr>
      </p:pic>
      <p:pic>
        <p:nvPicPr>
          <p:cNvPr id="22" name="bg object 22"/>
          <p:cNvPicPr/>
          <p:nvPr/>
        </p:nvPicPr>
        <p:blipFill>
          <a:blip r:embed="rId6" cstate="print"/>
          <a:stretch>
            <a:fillRect/>
          </a:stretch>
        </p:blipFill>
        <p:spPr>
          <a:xfrm>
            <a:off x="13453237" y="2699283"/>
            <a:ext cx="100076" cy="100799"/>
          </a:xfrm>
          <a:prstGeom prst="rect">
            <a:avLst/>
          </a:prstGeom>
        </p:spPr>
      </p:pic>
      <p:pic>
        <p:nvPicPr>
          <p:cNvPr id="23" name="bg object 23"/>
          <p:cNvPicPr/>
          <p:nvPr/>
        </p:nvPicPr>
        <p:blipFill>
          <a:blip r:embed="rId7" cstate="print"/>
          <a:stretch>
            <a:fillRect/>
          </a:stretch>
        </p:blipFill>
        <p:spPr>
          <a:xfrm>
            <a:off x="14010513" y="4836947"/>
            <a:ext cx="105791" cy="98101"/>
          </a:xfrm>
          <a:prstGeom prst="rect">
            <a:avLst/>
          </a:prstGeom>
        </p:spPr>
      </p:pic>
      <p:pic>
        <p:nvPicPr>
          <p:cNvPr id="24" name="bg object 24"/>
          <p:cNvPicPr/>
          <p:nvPr/>
        </p:nvPicPr>
        <p:blipFill>
          <a:blip r:embed="rId8" cstate="print"/>
          <a:stretch>
            <a:fillRect/>
          </a:stretch>
        </p:blipFill>
        <p:spPr>
          <a:xfrm>
            <a:off x="14011910" y="4301998"/>
            <a:ext cx="100076" cy="100712"/>
          </a:xfrm>
          <a:prstGeom prst="rect">
            <a:avLst/>
          </a:prstGeom>
        </p:spPr>
      </p:pic>
      <p:pic>
        <p:nvPicPr>
          <p:cNvPr id="25" name="bg object 25"/>
          <p:cNvPicPr/>
          <p:nvPr/>
        </p:nvPicPr>
        <p:blipFill>
          <a:blip r:embed="rId9" cstate="print"/>
          <a:stretch>
            <a:fillRect/>
          </a:stretch>
        </p:blipFill>
        <p:spPr>
          <a:xfrm>
            <a:off x="14011910" y="3768471"/>
            <a:ext cx="100076" cy="100017"/>
          </a:xfrm>
          <a:prstGeom prst="rect">
            <a:avLst/>
          </a:prstGeom>
        </p:spPr>
      </p:pic>
      <p:pic>
        <p:nvPicPr>
          <p:cNvPr id="26" name="bg object 26"/>
          <p:cNvPicPr/>
          <p:nvPr/>
        </p:nvPicPr>
        <p:blipFill>
          <a:blip r:embed="rId10" cstate="print"/>
          <a:stretch>
            <a:fillRect/>
          </a:stretch>
        </p:blipFill>
        <p:spPr>
          <a:xfrm>
            <a:off x="14011910" y="3234233"/>
            <a:ext cx="100076" cy="99734"/>
          </a:xfrm>
          <a:prstGeom prst="rect">
            <a:avLst/>
          </a:prstGeom>
        </p:spPr>
      </p:pic>
      <p:pic>
        <p:nvPicPr>
          <p:cNvPr id="27" name="bg object 27"/>
          <p:cNvPicPr/>
          <p:nvPr/>
        </p:nvPicPr>
        <p:blipFill>
          <a:blip r:embed="rId11" cstate="print"/>
          <a:stretch>
            <a:fillRect/>
          </a:stretch>
        </p:blipFill>
        <p:spPr>
          <a:xfrm>
            <a:off x="14572741" y="4836947"/>
            <a:ext cx="105918" cy="101210"/>
          </a:xfrm>
          <a:prstGeom prst="rect">
            <a:avLst/>
          </a:prstGeom>
        </p:spPr>
      </p:pic>
      <p:pic>
        <p:nvPicPr>
          <p:cNvPr id="28" name="bg object 28"/>
          <p:cNvPicPr/>
          <p:nvPr/>
        </p:nvPicPr>
        <p:blipFill>
          <a:blip r:embed="rId12" cstate="print"/>
          <a:stretch>
            <a:fillRect/>
          </a:stretch>
        </p:blipFill>
        <p:spPr>
          <a:xfrm>
            <a:off x="14011910" y="2699283"/>
            <a:ext cx="100076" cy="100712"/>
          </a:xfrm>
          <a:prstGeom prst="rect">
            <a:avLst/>
          </a:prstGeom>
        </p:spPr>
      </p:pic>
      <p:pic>
        <p:nvPicPr>
          <p:cNvPr id="29" name="bg object 29"/>
          <p:cNvPicPr/>
          <p:nvPr/>
        </p:nvPicPr>
        <p:blipFill>
          <a:blip r:embed="rId13" cstate="print"/>
          <a:stretch>
            <a:fillRect/>
          </a:stretch>
        </p:blipFill>
        <p:spPr>
          <a:xfrm>
            <a:off x="14572107" y="4301998"/>
            <a:ext cx="100711" cy="100712"/>
          </a:xfrm>
          <a:prstGeom prst="rect">
            <a:avLst/>
          </a:prstGeom>
        </p:spPr>
      </p:pic>
      <p:pic>
        <p:nvPicPr>
          <p:cNvPr id="30" name="bg object 30"/>
          <p:cNvPicPr/>
          <p:nvPr/>
        </p:nvPicPr>
        <p:blipFill>
          <a:blip r:embed="rId14" cstate="print"/>
          <a:stretch>
            <a:fillRect/>
          </a:stretch>
        </p:blipFill>
        <p:spPr>
          <a:xfrm>
            <a:off x="14572107" y="3768471"/>
            <a:ext cx="100711" cy="100017"/>
          </a:xfrm>
          <a:prstGeom prst="rect">
            <a:avLst/>
          </a:prstGeom>
        </p:spPr>
      </p:pic>
      <p:pic>
        <p:nvPicPr>
          <p:cNvPr id="31" name="bg object 31"/>
          <p:cNvPicPr/>
          <p:nvPr/>
        </p:nvPicPr>
        <p:blipFill>
          <a:blip r:embed="rId15" cstate="print"/>
          <a:stretch>
            <a:fillRect/>
          </a:stretch>
        </p:blipFill>
        <p:spPr>
          <a:xfrm>
            <a:off x="14572107" y="3234956"/>
            <a:ext cx="100711" cy="99401"/>
          </a:xfrm>
          <a:prstGeom prst="rect">
            <a:avLst/>
          </a:prstGeom>
        </p:spPr>
      </p:pic>
      <p:pic>
        <p:nvPicPr>
          <p:cNvPr id="32" name="bg object 32"/>
          <p:cNvPicPr/>
          <p:nvPr/>
        </p:nvPicPr>
        <p:blipFill>
          <a:blip r:embed="rId16" cstate="print"/>
          <a:stretch>
            <a:fillRect/>
          </a:stretch>
        </p:blipFill>
        <p:spPr>
          <a:xfrm>
            <a:off x="14572107" y="2699283"/>
            <a:ext cx="100711" cy="100712"/>
          </a:xfrm>
          <a:prstGeom prst="rect">
            <a:avLst/>
          </a:prstGeom>
        </p:spPr>
      </p:pic>
      <p:pic>
        <p:nvPicPr>
          <p:cNvPr id="33" name="bg object 33"/>
          <p:cNvPicPr/>
          <p:nvPr/>
        </p:nvPicPr>
        <p:blipFill>
          <a:blip r:embed="rId17" cstate="print"/>
          <a:stretch>
            <a:fillRect/>
          </a:stretch>
        </p:blipFill>
        <p:spPr>
          <a:xfrm>
            <a:off x="15133701" y="4836947"/>
            <a:ext cx="105791" cy="98101"/>
          </a:xfrm>
          <a:prstGeom prst="rect">
            <a:avLst/>
          </a:prstGeom>
        </p:spPr>
      </p:pic>
      <p:pic>
        <p:nvPicPr>
          <p:cNvPr id="34" name="bg object 34"/>
          <p:cNvPicPr/>
          <p:nvPr/>
        </p:nvPicPr>
        <p:blipFill>
          <a:blip r:embed="rId18" cstate="print"/>
          <a:stretch>
            <a:fillRect/>
          </a:stretch>
        </p:blipFill>
        <p:spPr>
          <a:xfrm>
            <a:off x="15132939" y="4301998"/>
            <a:ext cx="100076" cy="100712"/>
          </a:xfrm>
          <a:prstGeom prst="rect">
            <a:avLst/>
          </a:prstGeom>
        </p:spPr>
      </p:pic>
      <p:pic>
        <p:nvPicPr>
          <p:cNvPr id="35" name="bg object 35"/>
          <p:cNvPicPr/>
          <p:nvPr/>
        </p:nvPicPr>
        <p:blipFill>
          <a:blip r:embed="rId19" cstate="print"/>
          <a:stretch>
            <a:fillRect/>
          </a:stretch>
        </p:blipFill>
        <p:spPr>
          <a:xfrm>
            <a:off x="15132939" y="3768471"/>
            <a:ext cx="100076" cy="100017"/>
          </a:xfrm>
          <a:prstGeom prst="rect">
            <a:avLst/>
          </a:prstGeom>
        </p:spPr>
      </p:pic>
      <p:pic>
        <p:nvPicPr>
          <p:cNvPr id="36" name="bg object 36"/>
          <p:cNvPicPr/>
          <p:nvPr/>
        </p:nvPicPr>
        <p:blipFill>
          <a:blip r:embed="rId20" cstate="print"/>
          <a:stretch>
            <a:fillRect/>
          </a:stretch>
        </p:blipFill>
        <p:spPr>
          <a:xfrm>
            <a:off x="15132939" y="3234956"/>
            <a:ext cx="100076" cy="99299"/>
          </a:xfrm>
          <a:prstGeom prst="rect">
            <a:avLst/>
          </a:prstGeom>
        </p:spPr>
      </p:pic>
      <p:pic>
        <p:nvPicPr>
          <p:cNvPr id="37" name="bg object 37"/>
          <p:cNvPicPr/>
          <p:nvPr/>
        </p:nvPicPr>
        <p:blipFill>
          <a:blip r:embed="rId21" cstate="print"/>
          <a:stretch>
            <a:fillRect/>
          </a:stretch>
        </p:blipFill>
        <p:spPr>
          <a:xfrm>
            <a:off x="15132939" y="2699283"/>
            <a:ext cx="100076" cy="100712"/>
          </a:xfrm>
          <a:prstGeom prst="rect">
            <a:avLst/>
          </a:prstGeom>
        </p:spPr>
      </p:pic>
      <p:pic>
        <p:nvPicPr>
          <p:cNvPr id="38" name="bg object 38"/>
          <p:cNvPicPr/>
          <p:nvPr/>
        </p:nvPicPr>
        <p:blipFill>
          <a:blip r:embed="rId22" cstate="print"/>
          <a:stretch>
            <a:fillRect/>
          </a:stretch>
        </p:blipFill>
        <p:spPr>
          <a:xfrm>
            <a:off x="15693770" y="4836947"/>
            <a:ext cx="105156" cy="101210"/>
          </a:xfrm>
          <a:prstGeom prst="rect">
            <a:avLst/>
          </a:prstGeom>
        </p:spPr>
      </p:pic>
      <p:pic>
        <p:nvPicPr>
          <p:cNvPr id="39" name="bg object 39"/>
          <p:cNvPicPr/>
          <p:nvPr/>
        </p:nvPicPr>
        <p:blipFill>
          <a:blip r:embed="rId23" cstate="print"/>
          <a:stretch>
            <a:fillRect/>
          </a:stretch>
        </p:blipFill>
        <p:spPr>
          <a:xfrm>
            <a:off x="15693770" y="4301998"/>
            <a:ext cx="100838" cy="100712"/>
          </a:xfrm>
          <a:prstGeom prst="rect">
            <a:avLst/>
          </a:prstGeom>
        </p:spPr>
      </p:pic>
      <p:pic>
        <p:nvPicPr>
          <p:cNvPr id="40" name="bg object 40"/>
          <p:cNvPicPr/>
          <p:nvPr/>
        </p:nvPicPr>
        <p:blipFill>
          <a:blip r:embed="rId24" cstate="print"/>
          <a:stretch>
            <a:fillRect/>
          </a:stretch>
        </p:blipFill>
        <p:spPr>
          <a:xfrm>
            <a:off x="15693770" y="3768471"/>
            <a:ext cx="100838" cy="100017"/>
          </a:xfrm>
          <a:prstGeom prst="rect">
            <a:avLst/>
          </a:prstGeom>
        </p:spPr>
      </p:pic>
      <p:pic>
        <p:nvPicPr>
          <p:cNvPr id="41" name="bg object 41"/>
          <p:cNvPicPr/>
          <p:nvPr/>
        </p:nvPicPr>
        <p:blipFill>
          <a:blip r:embed="rId25" cstate="print"/>
          <a:stretch>
            <a:fillRect/>
          </a:stretch>
        </p:blipFill>
        <p:spPr>
          <a:xfrm>
            <a:off x="15693770" y="3234956"/>
            <a:ext cx="100838" cy="99401"/>
          </a:xfrm>
          <a:prstGeom prst="rect">
            <a:avLst/>
          </a:prstGeom>
        </p:spPr>
      </p:pic>
      <p:pic>
        <p:nvPicPr>
          <p:cNvPr id="42" name="bg object 42"/>
          <p:cNvPicPr/>
          <p:nvPr/>
        </p:nvPicPr>
        <p:blipFill>
          <a:blip r:embed="rId26" cstate="print"/>
          <a:stretch>
            <a:fillRect/>
          </a:stretch>
        </p:blipFill>
        <p:spPr>
          <a:xfrm>
            <a:off x="15693770" y="2699283"/>
            <a:ext cx="100838" cy="100712"/>
          </a:xfrm>
          <a:prstGeom prst="rect">
            <a:avLst/>
          </a:prstGeom>
        </p:spPr>
      </p:pic>
      <p:pic>
        <p:nvPicPr>
          <p:cNvPr id="43" name="bg object 43"/>
          <p:cNvPicPr/>
          <p:nvPr/>
        </p:nvPicPr>
        <p:blipFill>
          <a:blip r:embed="rId2" cstate="print"/>
          <a:stretch>
            <a:fillRect/>
          </a:stretch>
        </p:blipFill>
        <p:spPr>
          <a:xfrm>
            <a:off x="13451713" y="7500226"/>
            <a:ext cx="105156" cy="100799"/>
          </a:xfrm>
          <a:prstGeom prst="rect">
            <a:avLst/>
          </a:prstGeom>
        </p:spPr>
      </p:pic>
      <p:pic>
        <p:nvPicPr>
          <p:cNvPr id="44" name="bg object 44"/>
          <p:cNvPicPr/>
          <p:nvPr/>
        </p:nvPicPr>
        <p:blipFill>
          <a:blip r:embed="rId3" cstate="print"/>
          <a:stretch>
            <a:fillRect/>
          </a:stretch>
        </p:blipFill>
        <p:spPr>
          <a:xfrm>
            <a:off x="13453237" y="6965277"/>
            <a:ext cx="100076" cy="101511"/>
          </a:xfrm>
          <a:prstGeom prst="rect">
            <a:avLst/>
          </a:prstGeom>
        </p:spPr>
      </p:pic>
      <p:pic>
        <p:nvPicPr>
          <p:cNvPr id="45" name="bg object 45"/>
          <p:cNvPicPr/>
          <p:nvPr/>
        </p:nvPicPr>
        <p:blipFill>
          <a:blip r:embed="rId4" cstate="print"/>
          <a:stretch>
            <a:fillRect/>
          </a:stretch>
        </p:blipFill>
        <p:spPr>
          <a:xfrm>
            <a:off x="13451078" y="6431750"/>
            <a:ext cx="104394" cy="100799"/>
          </a:xfrm>
          <a:prstGeom prst="rect">
            <a:avLst/>
          </a:prstGeom>
        </p:spPr>
      </p:pic>
      <p:pic>
        <p:nvPicPr>
          <p:cNvPr id="46" name="bg object 46"/>
          <p:cNvPicPr/>
          <p:nvPr/>
        </p:nvPicPr>
        <p:blipFill>
          <a:blip r:embed="rId5" cstate="print"/>
          <a:stretch>
            <a:fillRect/>
          </a:stretch>
        </p:blipFill>
        <p:spPr>
          <a:xfrm>
            <a:off x="13451078" y="5897511"/>
            <a:ext cx="104394" cy="100799"/>
          </a:xfrm>
          <a:prstGeom prst="rect">
            <a:avLst/>
          </a:prstGeom>
        </p:spPr>
      </p:pic>
      <p:pic>
        <p:nvPicPr>
          <p:cNvPr id="47" name="bg object 47"/>
          <p:cNvPicPr/>
          <p:nvPr/>
        </p:nvPicPr>
        <p:blipFill>
          <a:blip r:embed="rId27" cstate="print"/>
          <a:stretch>
            <a:fillRect/>
          </a:stretch>
        </p:blipFill>
        <p:spPr>
          <a:xfrm>
            <a:off x="13453237" y="5362562"/>
            <a:ext cx="100076" cy="100799"/>
          </a:xfrm>
          <a:prstGeom prst="rect">
            <a:avLst/>
          </a:prstGeom>
        </p:spPr>
      </p:pic>
      <p:pic>
        <p:nvPicPr>
          <p:cNvPr id="48" name="bg object 48"/>
          <p:cNvPicPr/>
          <p:nvPr/>
        </p:nvPicPr>
        <p:blipFill>
          <a:blip r:embed="rId7" cstate="print"/>
          <a:stretch>
            <a:fillRect/>
          </a:stretch>
        </p:blipFill>
        <p:spPr>
          <a:xfrm>
            <a:off x="14010513" y="7500226"/>
            <a:ext cx="105791" cy="98101"/>
          </a:xfrm>
          <a:prstGeom prst="rect">
            <a:avLst/>
          </a:prstGeom>
        </p:spPr>
      </p:pic>
      <p:pic>
        <p:nvPicPr>
          <p:cNvPr id="49" name="bg object 49"/>
          <p:cNvPicPr/>
          <p:nvPr/>
        </p:nvPicPr>
        <p:blipFill>
          <a:blip r:embed="rId8" cstate="print"/>
          <a:stretch>
            <a:fillRect/>
          </a:stretch>
        </p:blipFill>
        <p:spPr>
          <a:xfrm>
            <a:off x="14011910" y="6965277"/>
            <a:ext cx="100076" cy="100712"/>
          </a:xfrm>
          <a:prstGeom prst="rect">
            <a:avLst/>
          </a:prstGeom>
        </p:spPr>
      </p:pic>
      <p:pic>
        <p:nvPicPr>
          <p:cNvPr id="50" name="bg object 50"/>
          <p:cNvPicPr/>
          <p:nvPr/>
        </p:nvPicPr>
        <p:blipFill>
          <a:blip r:embed="rId9" cstate="print"/>
          <a:stretch>
            <a:fillRect/>
          </a:stretch>
        </p:blipFill>
        <p:spPr>
          <a:xfrm>
            <a:off x="14011910" y="6431750"/>
            <a:ext cx="100076" cy="100017"/>
          </a:xfrm>
          <a:prstGeom prst="rect">
            <a:avLst/>
          </a:prstGeom>
        </p:spPr>
      </p:pic>
      <p:pic>
        <p:nvPicPr>
          <p:cNvPr id="51" name="bg object 51"/>
          <p:cNvPicPr/>
          <p:nvPr/>
        </p:nvPicPr>
        <p:blipFill>
          <a:blip r:embed="rId28" cstate="print"/>
          <a:stretch>
            <a:fillRect/>
          </a:stretch>
        </p:blipFill>
        <p:spPr>
          <a:xfrm>
            <a:off x="14011910" y="5897511"/>
            <a:ext cx="100076" cy="99734"/>
          </a:xfrm>
          <a:prstGeom prst="rect">
            <a:avLst/>
          </a:prstGeom>
        </p:spPr>
      </p:pic>
      <p:pic>
        <p:nvPicPr>
          <p:cNvPr id="52" name="bg object 52"/>
          <p:cNvPicPr/>
          <p:nvPr/>
        </p:nvPicPr>
        <p:blipFill>
          <a:blip r:embed="rId29" cstate="print"/>
          <a:stretch>
            <a:fillRect/>
          </a:stretch>
        </p:blipFill>
        <p:spPr>
          <a:xfrm>
            <a:off x="14011910" y="5362562"/>
            <a:ext cx="100076" cy="100712"/>
          </a:xfrm>
          <a:prstGeom prst="rect">
            <a:avLst/>
          </a:prstGeom>
        </p:spPr>
      </p:pic>
      <p:pic>
        <p:nvPicPr>
          <p:cNvPr id="53" name="bg object 53"/>
          <p:cNvPicPr/>
          <p:nvPr/>
        </p:nvPicPr>
        <p:blipFill>
          <a:blip r:embed="rId30" cstate="print"/>
          <a:stretch>
            <a:fillRect/>
          </a:stretch>
        </p:blipFill>
        <p:spPr>
          <a:xfrm>
            <a:off x="14572741" y="7500226"/>
            <a:ext cx="105918" cy="101210"/>
          </a:xfrm>
          <a:prstGeom prst="rect">
            <a:avLst/>
          </a:prstGeom>
        </p:spPr>
      </p:pic>
      <p:pic>
        <p:nvPicPr>
          <p:cNvPr id="54" name="bg object 54"/>
          <p:cNvPicPr/>
          <p:nvPr/>
        </p:nvPicPr>
        <p:blipFill>
          <a:blip r:embed="rId13" cstate="print"/>
          <a:stretch>
            <a:fillRect/>
          </a:stretch>
        </p:blipFill>
        <p:spPr>
          <a:xfrm>
            <a:off x="14572107" y="6965277"/>
            <a:ext cx="100711" cy="100712"/>
          </a:xfrm>
          <a:prstGeom prst="rect">
            <a:avLst/>
          </a:prstGeom>
        </p:spPr>
      </p:pic>
      <p:pic>
        <p:nvPicPr>
          <p:cNvPr id="55" name="bg object 55"/>
          <p:cNvPicPr/>
          <p:nvPr/>
        </p:nvPicPr>
        <p:blipFill>
          <a:blip r:embed="rId15" cstate="print"/>
          <a:stretch>
            <a:fillRect/>
          </a:stretch>
        </p:blipFill>
        <p:spPr>
          <a:xfrm>
            <a:off x="14572107" y="5898235"/>
            <a:ext cx="100711" cy="99401"/>
          </a:xfrm>
          <a:prstGeom prst="rect">
            <a:avLst/>
          </a:prstGeom>
        </p:spPr>
      </p:pic>
      <p:pic>
        <p:nvPicPr>
          <p:cNvPr id="56" name="bg object 56"/>
          <p:cNvPicPr/>
          <p:nvPr/>
        </p:nvPicPr>
        <p:blipFill>
          <a:blip r:embed="rId14" cstate="print"/>
          <a:stretch>
            <a:fillRect/>
          </a:stretch>
        </p:blipFill>
        <p:spPr>
          <a:xfrm>
            <a:off x="14572107" y="6431750"/>
            <a:ext cx="100711" cy="100017"/>
          </a:xfrm>
          <a:prstGeom prst="rect">
            <a:avLst/>
          </a:prstGeom>
        </p:spPr>
      </p:pic>
      <p:pic>
        <p:nvPicPr>
          <p:cNvPr id="57" name="bg object 57"/>
          <p:cNvPicPr/>
          <p:nvPr/>
        </p:nvPicPr>
        <p:blipFill>
          <a:blip r:embed="rId31" cstate="print"/>
          <a:stretch>
            <a:fillRect/>
          </a:stretch>
        </p:blipFill>
        <p:spPr>
          <a:xfrm>
            <a:off x="14572107" y="5362562"/>
            <a:ext cx="100711" cy="100712"/>
          </a:xfrm>
          <a:prstGeom prst="rect">
            <a:avLst/>
          </a:prstGeom>
        </p:spPr>
      </p:pic>
      <p:pic>
        <p:nvPicPr>
          <p:cNvPr id="58" name="bg object 58"/>
          <p:cNvPicPr/>
          <p:nvPr/>
        </p:nvPicPr>
        <p:blipFill>
          <a:blip r:embed="rId17" cstate="print"/>
          <a:stretch>
            <a:fillRect/>
          </a:stretch>
        </p:blipFill>
        <p:spPr>
          <a:xfrm>
            <a:off x="15133701" y="7500226"/>
            <a:ext cx="105791" cy="98101"/>
          </a:xfrm>
          <a:prstGeom prst="rect">
            <a:avLst/>
          </a:prstGeom>
        </p:spPr>
      </p:pic>
      <p:pic>
        <p:nvPicPr>
          <p:cNvPr id="59" name="bg object 59"/>
          <p:cNvPicPr/>
          <p:nvPr/>
        </p:nvPicPr>
        <p:blipFill>
          <a:blip r:embed="rId18" cstate="print"/>
          <a:stretch>
            <a:fillRect/>
          </a:stretch>
        </p:blipFill>
        <p:spPr>
          <a:xfrm>
            <a:off x="15132939" y="6965277"/>
            <a:ext cx="100076" cy="100712"/>
          </a:xfrm>
          <a:prstGeom prst="rect">
            <a:avLst/>
          </a:prstGeom>
        </p:spPr>
      </p:pic>
      <p:pic>
        <p:nvPicPr>
          <p:cNvPr id="60" name="bg object 60"/>
          <p:cNvPicPr/>
          <p:nvPr/>
        </p:nvPicPr>
        <p:blipFill>
          <a:blip r:embed="rId19" cstate="print"/>
          <a:stretch>
            <a:fillRect/>
          </a:stretch>
        </p:blipFill>
        <p:spPr>
          <a:xfrm>
            <a:off x="15132939" y="6431750"/>
            <a:ext cx="100076" cy="100017"/>
          </a:xfrm>
          <a:prstGeom prst="rect">
            <a:avLst/>
          </a:prstGeom>
        </p:spPr>
      </p:pic>
      <p:pic>
        <p:nvPicPr>
          <p:cNvPr id="61" name="bg object 61"/>
          <p:cNvPicPr/>
          <p:nvPr/>
        </p:nvPicPr>
        <p:blipFill>
          <a:blip r:embed="rId20" cstate="print"/>
          <a:stretch>
            <a:fillRect/>
          </a:stretch>
        </p:blipFill>
        <p:spPr>
          <a:xfrm>
            <a:off x="15132939" y="5898235"/>
            <a:ext cx="100076" cy="99299"/>
          </a:xfrm>
          <a:prstGeom prst="rect">
            <a:avLst/>
          </a:prstGeom>
        </p:spPr>
      </p:pic>
      <p:pic>
        <p:nvPicPr>
          <p:cNvPr id="62" name="bg object 62"/>
          <p:cNvPicPr/>
          <p:nvPr/>
        </p:nvPicPr>
        <p:blipFill>
          <a:blip r:embed="rId32" cstate="print"/>
          <a:stretch>
            <a:fillRect/>
          </a:stretch>
        </p:blipFill>
        <p:spPr>
          <a:xfrm>
            <a:off x="15132939" y="5362562"/>
            <a:ext cx="100076" cy="100712"/>
          </a:xfrm>
          <a:prstGeom prst="rect">
            <a:avLst/>
          </a:prstGeom>
        </p:spPr>
      </p:pic>
      <p:pic>
        <p:nvPicPr>
          <p:cNvPr id="63" name="bg object 63"/>
          <p:cNvPicPr/>
          <p:nvPr/>
        </p:nvPicPr>
        <p:blipFill>
          <a:blip r:embed="rId33" cstate="print"/>
          <a:stretch>
            <a:fillRect/>
          </a:stretch>
        </p:blipFill>
        <p:spPr>
          <a:xfrm>
            <a:off x="15693770" y="7500226"/>
            <a:ext cx="105156" cy="101210"/>
          </a:xfrm>
          <a:prstGeom prst="rect">
            <a:avLst/>
          </a:prstGeom>
        </p:spPr>
      </p:pic>
      <p:pic>
        <p:nvPicPr>
          <p:cNvPr id="64" name="bg object 64"/>
          <p:cNvPicPr/>
          <p:nvPr/>
        </p:nvPicPr>
        <p:blipFill>
          <a:blip r:embed="rId23" cstate="print"/>
          <a:stretch>
            <a:fillRect/>
          </a:stretch>
        </p:blipFill>
        <p:spPr>
          <a:xfrm>
            <a:off x="15693770" y="6965277"/>
            <a:ext cx="100838" cy="100712"/>
          </a:xfrm>
          <a:prstGeom prst="rect">
            <a:avLst/>
          </a:prstGeom>
        </p:spPr>
      </p:pic>
      <p:pic>
        <p:nvPicPr>
          <p:cNvPr id="65" name="bg object 65"/>
          <p:cNvPicPr/>
          <p:nvPr/>
        </p:nvPicPr>
        <p:blipFill>
          <a:blip r:embed="rId24" cstate="print"/>
          <a:stretch>
            <a:fillRect/>
          </a:stretch>
        </p:blipFill>
        <p:spPr>
          <a:xfrm>
            <a:off x="15693770" y="6431750"/>
            <a:ext cx="100838" cy="100017"/>
          </a:xfrm>
          <a:prstGeom prst="rect">
            <a:avLst/>
          </a:prstGeom>
        </p:spPr>
      </p:pic>
      <p:pic>
        <p:nvPicPr>
          <p:cNvPr id="66" name="bg object 66"/>
          <p:cNvPicPr/>
          <p:nvPr/>
        </p:nvPicPr>
        <p:blipFill>
          <a:blip r:embed="rId25" cstate="print"/>
          <a:stretch>
            <a:fillRect/>
          </a:stretch>
        </p:blipFill>
        <p:spPr>
          <a:xfrm>
            <a:off x="15693770" y="5898235"/>
            <a:ext cx="100838" cy="99401"/>
          </a:xfrm>
          <a:prstGeom prst="rect">
            <a:avLst/>
          </a:prstGeom>
        </p:spPr>
      </p:pic>
      <p:pic>
        <p:nvPicPr>
          <p:cNvPr id="67" name="bg object 67"/>
          <p:cNvPicPr/>
          <p:nvPr/>
        </p:nvPicPr>
        <p:blipFill>
          <a:blip r:embed="rId34" cstate="print"/>
          <a:stretch>
            <a:fillRect/>
          </a:stretch>
        </p:blipFill>
        <p:spPr>
          <a:xfrm>
            <a:off x="15693770" y="5362562"/>
            <a:ext cx="100838" cy="100712"/>
          </a:xfrm>
          <a:prstGeom prst="rect">
            <a:avLst/>
          </a:prstGeom>
        </p:spPr>
      </p:pic>
      <p:sp>
        <p:nvSpPr>
          <p:cNvPr id="2" name="Holder 2"/>
          <p:cNvSpPr>
            <a:spLocks noGrp="1"/>
          </p:cNvSpPr>
          <p:nvPr>
            <p:ph type="ctrTitle"/>
          </p:nvPr>
        </p:nvSpPr>
        <p:spPr>
          <a:xfrm>
            <a:off x="1602574" y="2700655"/>
            <a:ext cx="11656060" cy="2027554"/>
          </a:xfrm>
          <a:prstGeom prst="rect">
            <a:avLst/>
          </a:prstGeom>
        </p:spPr>
        <p:txBody>
          <a:bodyPr wrap="square" lIns="0" tIns="0" rIns="0" bIns="0">
            <a:spAutoFit/>
          </a:bodyPr>
          <a:lstStyle>
            <a:lvl1pPr>
              <a:defRPr sz="4900" b="0" i="0">
                <a:solidFill>
                  <a:srgbClr val="193AC3"/>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00" b="0" i="0">
                <a:solidFill>
                  <a:srgbClr val="193AC3"/>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00" b="0" i="0">
                <a:solidFill>
                  <a:srgbClr val="193AC3"/>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00" b="0" i="0">
                <a:solidFill>
                  <a:srgbClr val="193AC3"/>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F9D4D0"/>
          </a:solidFill>
        </p:spPr>
        <p:txBody>
          <a:bodyPr wrap="square" lIns="0" tIns="0" rIns="0" bIns="0" rtlCol="0"/>
          <a:lstStyle/>
          <a:p>
            <a:endParaRPr/>
          </a:p>
        </p:txBody>
      </p:sp>
      <p:sp>
        <p:nvSpPr>
          <p:cNvPr id="2" name="Holder 2"/>
          <p:cNvSpPr>
            <a:spLocks noGrp="1"/>
          </p:cNvSpPr>
          <p:nvPr>
            <p:ph type="title"/>
          </p:nvPr>
        </p:nvSpPr>
        <p:spPr>
          <a:xfrm>
            <a:off x="2040445" y="1015848"/>
            <a:ext cx="6483984" cy="822325"/>
          </a:xfrm>
          <a:prstGeom prst="rect">
            <a:avLst/>
          </a:prstGeom>
        </p:spPr>
        <p:txBody>
          <a:bodyPr wrap="square" lIns="0" tIns="0" rIns="0" bIns="0">
            <a:spAutoFit/>
          </a:bodyPr>
          <a:lstStyle>
            <a:lvl1pPr>
              <a:defRPr sz="4900" b="0" i="0">
                <a:solidFill>
                  <a:srgbClr val="193AC3"/>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5/21/2024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20.png"/><Relationship Id="rId7" Type="http://schemas.openxmlformats.org/officeDocument/2006/relationships/image" Target="../media/image91.png"/><Relationship Id="rId12" Type="http://schemas.openxmlformats.org/officeDocument/2006/relationships/image" Target="../media/image44.png"/><Relationship Id="rId17" Type="http://schemas.openxmlformats.org/officeDocument/2006/relationships/image" Target="../media/image99.png"/><Relationship Id="rId25" Type="http://schemas.openxmlformats.org/officeDocument/2006/relationships/image" Target="../media/image105.png"/><Relationship Id="rId2" Type="http://schemas.openxmlformats.org/officeDocument/2006/relationships/image" Target="../media/image88.png"/><Relationship Id="rId16" Type="http://schemas.openxmlformats.org/officeDocument/2006/relationships/image" Target="../media/image97.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94.png"/><Relationship Id="rId24" Type="http://schemas.openxmlformats.org/officeDocument/2006/relationships/image" Target="../media/image106.png"/><Relationship Id="rId5" Type="http://schemas.openxmlformats.org/officeDocument/2006/relationships/image" Target="../media/image90.png"/><Relationship Id="rId15" Type="http://schemas.openxmlformats.org/officeDocument/2006/relationships/image" Target="../media/image98.png"/><Relationship Id="rId23" Type="http://schemas.openxmlformats.org/officeDocument/2006/relationships/image" Target="../media/image104.png"/><Relationship Id="rId10" Type="http://schemas.openxmlformats.org/officeDocument/2006/relationships/image" Target="../media/image93.png"/><Relationship Id="rId19" Type="http://schemas.openxmlformats.org/officeDocument/2006/relationships/image" Target="../media/image101.png"/><Relationship Id="rId4" Type="http://schemas.openxmlformats.org/officeDocument/2006/relationships/image" Target="../media/image89.png"/><Relationship Id="rId9" Type="http://schemas.openxmlformats.org/officeDocument/2006/relationships/image" Target="../media/image92.png"/><Relationship Id="rId14" Type="http://schemas.openxmlformats.org/officeDocument/2006/relationships/image" Target="../media/image96.png"/><Relationship Id="rId22" Type="http://schemas.openxmlformats.org/officeDocument/2006/relationships/image" Target="../media/image103.png"/><Relationship Id="rId27" Type="http://schemas.openxmlformats.org/officeDocument/2006/relationships/image" Target="../media/image108.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109.png"/><Relationship Id="rId15" Type="http://schemas.openxmlformats.org/officeDocument/2006/relationships/image" Target="../media/image47.png"/><Relationship Id="rId23" Type="http://schemas.openxmlformats.org/officeDocument/2006/relationships/image" Target="../media/image104.png"/><Relationship Id="rId10" Type="http://schemas.openxmlformats.org/officeDocument/2006/relationships/image" Target="../media/image110.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111.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112.jp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1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2.png"/><Relationship Id="rId34" Type="http://schemas.openxmlformats.org/officeDocument/2006/relationships/image" Target="../media/image114.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33" Type="http://schemas.openxmlformats.org/officeDocument/2006/relationships/hyperlink" Target="https://zapier.com/blog/best-wireframe-tools/#uizard" TargetMode="External"/><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3.png"/><Relationship Id="rId29" Type="http://schemas.openxmlformats.org/officeDocument/2006/relationships/hyperlink" Target="https://zapier.com/blog/best-wireframe-tools/#figma" TargetMode="Externa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6.png"/><Relationship Id="rId32" Type="http://schemas.openxmlformats.org/officeDocument/2006/relationships/hyperlink" Target="https://zapier.com/blog/best-wireframe-tools/#Justinmind" TargetMode="External"/><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hyperlink" Target="https://zapier.com/blog/best-wireframe-tools/#moqups" TargetMode="External"/><Relationship Id="rId10" Type="http://schemas.openxmlformats.org/officeDocument/2006/relationships/image" Target="../media/image43.png"/><Relationship Id="rId19" Type="http://schemas.openxmlformats.org/officeDocument/2006/relationships/image" Target="../media/image51.png"/><Relationship Id="rId31" Type="http://schemas.openxmlformats.org/officeDocument/2006/relationships/hyperlink" Target="https://zapier.com/blog/best-wireframe-tools/#mockflow" TargetMode="External"/><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hyperlink" Target="https://zapier.com/blog/best-wireframe-tools/#sketch" TargetMode="External"/><Relationship Id="rId30" Type="http://schemas.openxmlformats.org/officeDocument/2006/relationships/hyperlink" Target="https://zapier.com/blog/best-wireframe-tools/#uxpin"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115.jpe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hyperlink" Target="https://www.geeksforgeeks.org/software-developm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116.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hyperlink" Target="https://www.geeksforgeeks.org/software-development-process/" TargetMode="External"/></Relationships>
</file>

<file path=ppt/slides/_rels/slide21.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45.png"/><Relationship Id="rId3" Type="http://schemas.openxmlformats.org/officeDocument/2006/relationships/image" Target="../media/image61.png"/><Relationship Id="rId21" Type="http://schemas.openxmlformats.org/officeDocument/2006/relationships/image" Target="../media/image79.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58.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40.png"/><Relationship Id="rId38" Type="http://schemas.openxmlformats.org/officeDocument/2006/relationships/image" Target="../media/image46.png"/><Relationship Id="rId46" Type="http://schemas.openxmlformats.org/officeDocument/2006/relationships/image" Target="../media/image53.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38.png"/><Relationship Id="rId44" Type="http://schemas.openxmlformats.org/officeDocument/2006/relationships/image" Target="../media/image51.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image" Target="../media/image66.png"/><Relationship Id="rId51" Type="http://schemas.openxmlformats.org/officeDocument/2006/relationships/image" Target="../media/image57.png"/></Relationships>
</file>

<file path=ppt/slides/_rels/slide22.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96.png"/><Relationship Id="rId3" Type="http://schemas.openxmlformats.org/officeDocument/2006/relationships/image" Target="../media/image61.png"/><Relationship Id="rId21" Type="http://schemas.openxmlformats.org/officeDocument/2006/relationships/image" Target="../media/image79.png"/><Relationship Id="rId34" Type="http://schemas.openxmlformats.org/officeDocument/2006/relationships/image" Target="../media/image92.png"/><Relationship Id="rId42" Type="http://schemas.openxmlformats.org/officeDocument/2006/relationships/image" Target="../media/image99.png"/><Relationship Id="rId47" Type="http://schemas.openxmlformats.org/officeDocument/2006/relationships/image" Target="../media/image103.png"/><Relationship Id="rId50" Type="http://schemas.openxmlformats.org/officeDocument/2006/relationships/image" Target="../media/image106.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40.png"/><Relationship Id="rId38" Type="http://schemas.openxmlformats.org/officeDocument/2006/relationships/image" Target="../media/image95.png"/><Relationship Id="rId46" Type="http://schemas.openxmlformats.org/officeDocument/2006/relationships/image" Target="../media/image20.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9.png"/><Relationship Id="rId41"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1.png"/><Relationship Id="rId37" Type="http://schemas.openxmlformats.org/officeDocument/2006/relationships/image" Target="../media/image44.png"/><Relationship Id="rId40" Type="http://schemas.openxmlformats.org/officeDocument/2006/relationships/image" Target="../media/image97.png"/><Relationship Id="rId45" Type="http://schemas.openxmlformats.org/officeDocument/2006/relationships/image" Target="../media/image10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35.png"/><Relationship Id="rId36" Type="http://schemas.openxmlformats.org/officeDocument/2006/relationships/image" Target="../media/image94.png"/><Relationship Id="rId49" Type="http://schemas.openxmlformats.org/officeDocument/2006/relationships/image" Target="../media/image105.png"/><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image" Target="../media/image38.png"/><Relationship Id="rId44" Type="http://schemas.openxmlformats.org/officeDocument/2006/relationships/image" Target="../media/image101.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8.png"/><Relationship Id="rId30" Type="http://schemas.openxmlformats.org/officeDocument/2006/relationships/image" Target="../media/image90.png"/><Relationship Id="rId35" Type="http://schemas.openxmlformats.org/officeDocument/2006/relationships/image" Target="../media/image93.png"/><Relationship Id="rId43" Type="http://schemas.openxmlformats.org/officeDocument/2006/relationships/image" Target="../media/image100.png"/><Relationship Id="rId48" Type="http://schemas.openxmlformats.org/officeDocument/2006/relationships/image" Target="../media/image104.png"/><Relationship Id="rId8" Type="http://schemas.openxmlformats.org/officeDocument/2006/relationships/image" Target="../media/image66.png"/><Relationship Id="rId51"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s>
</file>

<file path=ppt/slides/_rels/slide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86.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2.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3.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87.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20.png"/><Relationship Id="rId7" Type="http://schemas.openxmlformats.org/officeDocument/2006/relationships/image" Target="../media/image91.png"/><Relationship Id="rId12" Type="http://schemas.openxmlformats.org/officeDocument/2006/relationships/image" Target="../media/image44.png"/><Relationship Id="rId17" Type="http://schemas.openxmlformats.org/officeDocument/2006/relationships/image" Target="../media/image99.png"/><Relationship Id="rId25" Type="http://schemas.openxmlformats.org/officeDocument/2006/relationships/image" Target="../media/image106.png"/><Relationship Id="rId2" Type="http://schemas.openxmlformats.org/officeDocument/2006/relationships/image" Target="../media/image88.png"/><Relationship Id="rId16" Type="http://schemas.openxmlformats.org/officeDocument/2006/relationships/image" Target="../media/image98.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94.png"/><Relationship Id="rId24" Type="http://schemas.openxmlformats.org/officeDocument/2006/relationships/image" Target="../media/image105.png"/><Relationship Id="rId5" Type="http://schemas.openxmlformats.org/officeDocument/2006/relationships/image" Target="../media/image90.png"/><Relationship Id="rId15" Type="http://schemas.openxmlformats.org/officeDocument/2006/relationships/image" Target="../media/image97.png"/><Relationship Id="rId23" Type="http://schemas.openxmlformats.org/officeDocument/2006/relationships/image" Target="../media/image104.png"/><Relationship Id="rId10" Type="http://schemas.openxmlformats.org/officeDocument/2006/relationships/image" Target="../media/image93.png"/><Relationship Id="rId19" Type="http://schemas.openxmlformats.org/officeDocument/2006/relationships/image" Target="../media/image101.png"/><Relationship Id="rId4" Type="http://schemas.openxmlformats.org/officeDocument/2006/relationships/image" Target="../media/image89.png"/><Relationship Id="rId9" Type="http://schemas.openxmlformats.org/officeDocument/2006/relationships/image" Target="../media/image92.png"/><Relationship Id="rId14" Type="http://schemas.openxmlformats.org/officeDocument/2006/relationships/image" Target="../media/image96.png"/><Relationship Id="rId22" Type="http://schemas.openxmlformats.org/officeDocument/2006/relationships/image" Target="../media/image103.png"/><Relationship Id="rId27"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12700" marR="5080">
              <a:lnSpc>
                <a:spcPct val="100200"/>
              </a:lnSpc>
              <a:spcBef>
                <a:spcPts val="105"/>
              </a:spcBef>
            </a:pPr>
            <a:r>
              <a:rPr sz="6550" b="1" spc="65" dirty="0">
                <a:solidFill>
                  <a:srgbClr val="002060"/>
                </a:solidFill>
                <a:latin typeface="Cambria" panose="02040503050406030204" pitchFamily="18" charset="0"/>
                <a:ea typeface="Cambria" panose="02040503050406030204" pitchFamily="18" charset="0"/>
              </a:rPr>
              <a:t>Different</a:t>
            </a:r>
            <a:r>
              <a:rPr sz="6550" b="1" spc="-405" dirty="0">
                <a:solidFill>
                  <a:srgbClr val="002060"/>
                </a:solidFill>
                <a:latin typeface="Cambria" panose="02040503050406030204" pitchFamily="18" charset="0"/>
                <a:ea typeface="Cambria" panose="02040503050406030204" pitchFamily="18" charset="0"/>
              </a:rPr>
              <a:t> </a:t>
            </a:r>
            <a:r>
              <a:rPr sz="6550" b="1" spc="-70" dirty="0">
                <a:solidFill>
                  <a:srgbClr val="002060"/>
                </a:solidFill>
                <a:latin typeface="Cambria" panose="02040503050406030204" pitchFamily="18" charset="0"/>
                <a:ea typeface="Cambria" panose="02040503050406030204" pitchFamily="18" charset="0"/>
              </a:rPr>
              <a:t>Types</a:t>
            </a:r>
            <a:r>
              <a:rPr sz="6550" b="1" spc="-405" dirty="0">
                <a:solidFill>
                  <a:srgbClr val="002060"/>
                </a:solidFill>
                <a:latin typeface="Cambria" panose="02040503050406030204" pitchFamily="18" charset="0"/>
                <a:ea typeface="Cambria" panose="02040503050406030204" pitchFamily="18" charset="0"/>
              </a:rPr>
              <a:t> </a:t>
            </a:r>
            <a:r>
              <a:rPr sz="6550" b="1" spc="120" dirty="0">
                <a:solidFill>
                  <a:srgbClr val="002060"/>
                </a:solidFill>
                <a:latin typeface="Cambria" panose="02040503050406030204" pitchFamily="18" charset="0"/>
                <a:ea typeface="Cambria" panose="02040503050406030204" pitchFamily="18" charset="0"/>
              </a:rPr>
              <a:t>Of</a:t>
            </a:r>
            <a:r>
              <a:rPr sz="6550" b="1" spc="-400" dirty="0">
                <a:solidFill>
                  <a:srgbClr val="002060"/>
                </a:solidFill>
                <a:latin typeface="Cambria" panose="02040503050406030204" pitchFamily="18" charset="0"/>
                <a:ea typeface="Cambria" panose="02040503050406030204" pitchFamily="18" charset="0"/>
              </a:rPr>
              <a:t> </a:t>
            </a:r>
            <a:r>
              <a:rPr sz="6550" b="1" spc="-10" dirty="0">
                <a:solidFill>
                  <a:srgbClr val="002060"/>
                </a:solidFill>
                <a:latin typeface="Cambria" panose="02040503050406030204" pitchFamily="18" charset="0"/>
                <a:ea typeface="Cambria" panose="02040503050406030204" pitchFamily="18" charset="0"/>
              </a:rPr>
              <a:t>Software Testing</a:t>
            </a:r>
            <a:r>
              <a:rPr lang="en-US" sz="6550" b="1" spc="-10" dirty="0">
                <a:solidFill>
                  <a:srgbClr val="002060"/>
                </a:solidFill>
                <a:latin typeface="Cambria" panose="02040503050406030204" pitchFamily="18" charset="0"/>
                <a:ea typeface="Cambria" panose="02040503050406030204" pitchFamily="18" charset="0"/>
              </a:rPr>
              <a:t> &amp; Wireframe</a:t>
            </a:r>
            <a:endParaRPr sz="6550" b="1" dirty="0">
              <a:solidFill>
                <a:srgbClr val="002060"/>
              </a:solidFill>
              <a:latin typeface="Cambria" panose="02040503050406030204" pitchFamily="18" charset="0"/>
              <a:ea typeface="Cambria" panose="02040503050406030204" pitchFamily="18" charset="0"/>
            </a:endParaRPr>
          </a:p>
        </p:txBody>
      </p:sp>
      <p:sp>
        <p:nvSpPr>
          <p:cNvPr id="3" name="object 3"/>
          <p:cNvSpPr txBox="1"/>
          <p:nvPr/>
        </p:nvSpPr>
        <p:spPr>
          <a:xfrm>
            <a:off x="6938729" y="5942876"/>
            <a:ext cx="5083175" cy="1606550"/>
          </a:xfrm>
          <a:prstGeom prst="rect">
            <a:avLst/>
          </a:prstGeom>
        </p:spPr>
        <p:txBody>
          <a:bodyPr vert="horz" wrap="square" lIns="0" tIns="11430" rIns="0" bIns="0" rtlCol="0">
            <a:spAutoFit/>
          </a:bodyPr>
          <a:lstStyle/>
          <a:p>
            <a:pPr marL="12700" marR="5080" indent="375920">
              <a:lnSpc>
                <a:spcPct val="100699"/>
              </a:lnSpc>
              <a:spcBef>
                <a:spcPts val="90"/>
              </a:spcBef>
            </a:pPr>
            <a:r>
              <a:rPr sz="5150" spc="-20" dirty="0">
                <a:solidFill>
                  <a:srgbClr val="002060"/>
                </a:solidFill>
                <a:latin typeface="Cambria" panose="02040503050406030204" pitchFamily="18" charset="0"/>
                <a:ea typeface="Cambria" panose="02040503050406030204" pitchFamily="18" charset="0"/>
                <a:cs typeface="Verdana"/>
              </a:rPr>
              <a:t>Presented</a:t>
            </a:r>
            <a:r>
              <a:rPr sz="5150" spc="-765" dirty="0">
                <a:solidFill>
                  <a:srgbClr val="002060"/>
                </a:solidFill>
                <a:latin typeface="Cambria" panose="02040503050406030204" pitchFamily="18" charset="0"/>
                <a:ea typeface="Cambria" panose="02040503050406030204" pitchFamily="18" charset="0"/>
                <a:cs typeface="Verdana"/>
              </a:rPr>
              <a:t> </a:t>
            </a:r>
            <a:r>
              <a:rPr sz="5150" spc="240" dirty="0">
                <a:solidFill>
                  <a:srgbClr val="002060"/>
                </a:solidFill>
                <a:latin typeface="Cambria" panose="02040503050406030204" pitchFamily="18" charset="0"/>
                <a:ea typeface="Cambria" panose="02040503050406030204" pitchFamily="18" charset="0"/>
                <a:cs typeface="Verdana"/>
              </a:rPr>
              <a:t>By </a:t>
            </a:r>
            <a:r>
              <a:rPr sz="5150" b="1" spc="355" dirty="0">
                <a:solidFill>
                  <a:srgbClr val="002060"/>
                </a:solidFill>
                <a:latin typeface="Cambria" panose="02040503050406030204" pitchFamily="18" charset="0"/>
                <a:ea typeface="Cambria" panose="02040503050406030204" pitchFamily="18" charset="0"/>
                <a:cs typeface="Verdana"/>
              </a:rPr>
              <a:t>Anagha</a:t>
            </a:r>
            <a:r>
              <a:rPr sz="5150" b="1" spc="-835" dirty="0">
                <a:solidFill>
                  <a:srgbClr val="002060"/>
                </a:solidFill>
                <a:latin typeface="Cambria" panose="02040503050406030204" pitchFamily="18" charset="0"/>
                <a:ea typeface="Cambria" panose="02040503050406030204" pitchFamily="18" charset="0"/>
                <a:cs typeface="Verdana"/>
              </a:rPr>
              <a:t> </a:t>
            </a:r>
            <a:r>
              <a:rPr sz="5150" b="1" spc="-135" dirty="0">
                <a:solidFill>
                  <a:srgbClr val="002060"/>
                </a:solidFill>
                <a:latin typeface="Cambria" panose="02040503050406030204" pitchFamily="18" charset="0"/>
                <a:ea typeface="Cambria" panose="02040503050406030204" pitchFamily="18" charset="0"/>
                <a:cs typeface="Verdana"/>
              </a:rPr>
              <a:t>Suresh</a:t>
            </a:r>
            <a:endParaRPr sz="5150" b="1" dirty="0">
              <a:solidFill>
                <a:srgbClr val="002060"/>
              </a:solidFill>
              <a:latin typeface="Cambria" panose="02040503050406030204" pitchFamily="18" charset="0"/>
              <a:ea typeface="Cambria" panose="02040503050406030204" pitchFamily="18" charset="0"/>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25"/>
          </a:xfrm>
          <a:prstGeom prst="rect">
            <a:avLst/>
          </a:prstGeom>
        </p:spPr>
      </p:pic>
      <p:pic>
        <p:nvPicPr>
          <p:cNvPr id="9" name="object 9"/>
          <p:cNvPicPr/>
          <p:nvPr/>
        </p:nvPicPr>
        <p:blipFill>
          <a:blip r:embed="rId9" cstate="print"/>
          <a:stretch>
            <a:fillRect/>
          </a:stretch>
        </p:blipFill>
        <p:spPr>
          <a:xfrm>
            <a:off x="15839947" y="1722958"/>
            <a:ext cx="100076" cy="100012"/>
          </a:xfrm>
          <a:prstGeom prst="rect">
            <a:avLst/>
          </a:prstGeom>
        </p:spPr>
      </p:pic>
      <p:pic>
        <p:nvPicPr>
          <p:cNvPr id="10" name="object 10"/>
          <p:cNvPicPr/>
          <p:nvPr/>
        </p:nvPicPr>
        <p:blipFill>
          <a:blip r:embed="rId10" cstate="print"/>
          <a:stretch>
            <a:fillRect/>
          </a:stretch>
        </p:blipFill>
        <p:spPr>
          <a:xfrm>
            <a:off x="15839947" y="1188720"/>
            <a:ext cx="100076" cy="99729"/>
          </a:xfrm>
          <a:prstGeom prst="rect">
            <a:avLst/>
          </a:prstGeom>
        </p:spPr>
      </p:pic>
      <p:pic>
        <p:nvPicPr>
          <p:cNvPr id="11" name="object 11"/>
          <p:cNvPicPr/>
          <p:nvPr/>
        </p:nvPicPr>
        <p:blipFill>
          <a:blip r:embed="rId11" cstate="print"/>
          <a:stretch>
            <a:fillRect/>
          </a:stretch>
        </p:blipFill>
        <p:spPr>
          <a:xfrm>
            <a:off x="15839947" y="653758"/>
            <a:ext cx="100076" cy="100725"/>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25"/>
          </a:xfrm>
          <a:prstGeom prst="rect">
            <a:avLst/>
          </a:prstGeom>
        </p:spPr>
      </p:pic>
      <p:pic>
        <p:nvPicPr>
          <p:cNvPr id="14" name="object 14"/>
          <p:cNvPicPr/>
          <p:nvPr/>
        </p:nvPicPr>
        <p:blipFill>
          <a:blip r:embed="rId14" cstate="print"/>
          <a:stretch>
            <a:fillRect/>
          </a:stretch>
        </p:blipFill>
        <p:spPr>
          <a:xfrm>
            <a:off x="16399383" y="1722958"/>
            <a:ext cx="100838" cy="100012"/>
          </a:xfrm>
          <a:prstGeom prst="rect">
            <a:avLst/>
          </a:prstGeom>
        </p:spPr>
      </p:pic>
      <p:pic>
        <p:nvPicPr>
          <p:cNvPr id="15" name="object 15"/>
          <p:cNvPicPr/>
          <p:nvPr/>
        </p:nvPicPr>
        <p:blipFill>
          <a:blip r:embed="rId15" cstate="print"/>
          <a:stretch>
            <a:fillRect/>
          </a:stretch>
        </p:blipFill>
        <p:spPr>
          <a:xfrm>
            <a:off x="16399383" y="653758"/>
            <a:ext cx="100838" cy="100725"/>
          </a:xfrm>
          <a:prstGeom prst="rect">
            <a:avLst/>
          </a:prstGeom>
        </p:spPr>
      </p:pic>
      <p:pic>
        <p:nvPicPr>
          <p:cNvPr id="16" name="object 16"/>
          <p:cNvPicPr/>
          <p:nvPr/>
        </p:nvPicPr>
        <p:blipFill>
          <a:blip r:embed="rId16" cstate="print"/>
          <a:stretch>
            <a:fillRect/>
          </a:stretch>
        </p:blipFill>
        <p:spPr>
          <a:xfrm>
            <a:off x="16399383" y="1189444"/>
            <a:ext cx="100838" cy="99399"/>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25"/>
          </a:xfrm>
          <a:prstGeom prst="rect">
            <a:avLst/>
          </a:prstGeom>
        </p:spPr>
      </p:pic>
      <p:pic>
        <p:nvPicPr>
          <p:cNvPr id="19" name="object 19"/>
          <p:cNvPicPr/>
          <p:nvPr/>
        </p:nvPicPr>
        <p:blipFill>
          <a:blip r:embed="rId19" cstate="print"/>
          <a:stretch>
            <a:fillRect/>
          </a:stretch>
        </p:blipFill>
        <p:spPr>
          <a:xfrm>
            <a:off x="16960977" y="1722958"/>
            <a:ext cx="100076" cy="100012"/>
          </a:xfrm>
          <a:prstGeom prst="rect">
            <a:avLst/>
          </a:prstGeom>
        </p:spPr>
      </p:pic>
      <p:pic>
        <p:nvPicPr>
          <p:cNvPr id="20" name="object 20"/>
          <p:cNvPicPr/>
          <p:nvPr/>
        </p:nvPicPr>
        <p:blipFill>
          <a:blip r:embed="rId20" cstate="print"/>
          <a:stretch>
            <a:fillRect/>
          </a:stretch>
        </p:blipFill>
        <p:spPr>
          <a:xfrm>
            <a:off x="16960977" y="1189444"/>
            <a:ext cx="100076" cy="99299"/>
          </a:xfrm>
          <a:prstGeom prst="rect">
            <a:avLst/>
          </a:prstGeom>
        </p:spPr>
      </p:pic>
      <p:pic>
        <p:nvPicPr>
          <p:cNvPr id="21" name="object 21"/>
          <p:cNvPicPr/>
          <p:nvPr/>
        </p:nvPicPr>
        <p:blipFill>
          <a:blip r:embed="rId21" cstate="print"/>
          <a:stretch>
            <a:fillRect/>
          </a:stretch>
        </p:blipFill>
        <p:spPr>
          <a:xfrm>
            <a:off x="16960977" y="653758"/>
            <a:ext cx="100076" cy="100725"/>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25"/>
          </a:xfrm>
          <a:prstGeom prst="rect">
            <a:avLst/>
          </a:prstGeom>
        </p:spPr>
      </p:pic>
      <p:pic>
        <p:nvPicPr>
          <p:cNvPr id="24" name="object 24"/>
          <p:cNvPicPr/>
          <p:nvPr/>
        </p:nvPicPr>
        <p:blipFill>
          <a:blip r:embed="rId24" cstate="print"/>
          <a:stretch>
            <a:fillRect/>
          </a:stretch>
        </p:blipFill>
        <p:spPr>
          <a:xfrm>
            <a:off x="17521173" y="1189444"/>
            <a:ext cx="100838" cy="99399"/>
          </a:xfrm>
          <a:prstGeom prst="rect">
            <a:avLst/>
          </a:prstGeom>
        </p:spPr>
      </p:pic>
      <p:pic>
        <p:nvPicPr>
          <p:cNvPr id="25" name="object 25"/>
          <p:cNvPicPr/>
          <p:nvPr/>
        </p:nvPicPr>
        <p:blipFill>
          <a:blip r:embed="rId25" cstate="print"/>
          <a:stretch>
            <a:fillRect/>
          </a:stretch>
        </p:blipFill>
        <p:spPr>
          <a:xfrm>
            <a:off x="17521173" y="1722958"/>
            <a:ext cx="100838" cy="100012"/>
          </a:xfrm>
          <a:prstGeom prst="rect">
            <a:avLst/>
          </a:prstGeom>
        </p:spPr>
      </p:pic>
      <p:pic>
        <p:nvPicPr>
          <p:cNvPr id="26" name="object 26"/>
          <p:cNvPicPr/>
          <p:nvPr/>
        </p:nvPicPr>
        <p:blipFill>
          <a:blip r:embed="rId26" cstate="print"/>
          <a:stretch>
            <a:fillRect/>
          </a:stretch>
        </p:blipFill>
        <p:spPr>
          <a:xfrm>
            <a:off x="17521173" y="653758"/>
            <a:ext cx="100838" cy="100725"/>
          </a:xfrm>
          <a:prstGeom prst="rect">
            <a:avLst/>
          </a:prstGeom>
        </p:spPr>
      </p:pic>
      <p:sp>
        <p:nvSpPr>
          <p:cNvPr id="27" name="object 27"/>
          <p:cNvSpPr txBox="1"/>
          <p:nvPr/>
        </p:nvSpPr>
        <p:spPr>
          <a:xfrm>
            <a:off x="850900" y="3244850"/>
            <a:ext cx="9047861" cy="4187237"/>
          </a:xfrm>
          <a:prstGeom prst="rect">
            <a:avLst/>
          </a:prstGeom>
        </p:spPr>
        <p:txBody>
          <a:bodyPr vert="horz" wrap="square" lIns="0" tIns="12065" rIns="0" bIns="0" rtlCol="0">
            <a:spAutoFit/>
          </a:bodyPr>
          <a:lstStyle/>
          <a:p>
            <a:pPr marL="12700" marR="5080" algn="just">
              <a:lnSpc>
                <a:spcPct val="200000"/>
              </a:lnSpc>
              <a:spcBef>
                <a:spcPts val="95"/>
              </a:spcBef>
            </a:pPr>
            <a:r>
              <a:rPr sz="2800" b="1" dirty="0">
                <a:solidFill>
                  <a:srgbClr val="002060"/>
                </a:solidFill>
                <a:latin typeface="Cambria" panose="02040503050406030204" pitchFamily="18" charset="0"/>
                <a:ea typeface="Cambria" panose="02040503050406030204" pitchFamily="18" charset="0"/>
                <a:cs typeface="Noto Sans"/>
              </a:rPr>
              <a:t>Performance</a:t>
            </a:r>
            <a:r>
              <a:rPr sz="2800" b="1" spc="-125"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testing</a:t>
            </a:r>
            <a:r>
              <a:rPr sz="2800" b="1" spc="-12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evaluates</a:t>
            </a:r>
            <a:r>
              <a:rPr sz="2800" spc="-120" dirty="0">
                <a:solidFill>
                  <a:srgbClr val="002060"/>
                </a:solidFill>
                <a:latin typeface="Cambria" panose="02040503050406030204" pitchFamily="18" charset="0"/>
                <a:ea typeface="Cambria" panose="02040503050406030204" pitchFamily="18" charset="0"/>
                <a:cs typeface="Noto Sans"/>
              </a:rPr>
              <a:t> </a:t>
            </a:r>
            <a:r>
              <a:rPr sz="2800" spc="-25" dirty="0">
                <a:solidFill>
                  <a:srgbClr val="002060"/>
                </a:solidFill>
                <a:latin typeface="Cambria" panose="02040503050406030204" pitchFamily="18" charset="0"/>
                <a:ea typeface="Cambria" panose="02040503050406030204" pitchFamily="18" charset="0"/>
                <a:cs typeface="Noto Sans"/>
              </a:rPr>
              <a:t>the </a:t>
            </a:r>
            <a:r>
              <a:rPr sz="2800" spc="-10" dirty="0">
                <a:solidFill>
                  <a:srgbClr val="002060"/>
                </a:solidFill>
                <a:latin typeface="Cambria" panose="02040503050406030204" pitchFamily="18" charset="0"/>
                <a:ea typeface="Cambria" panose="02040503050406030204" pitchFamily="18" charset="0"/>
                <a:cs typeface="Noto Sans"/>
              </a:rPr>
              <a:t>responsiveness,</a:t>
            </a:r>
            <a:r>
              <a:rPr sz="2800" spc="-100"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scalability,</a:t>
            </a:r>
            <a:r>
              <a:rPr sz="2800" spc="-100" dirty="0">
                <a:solidFill>
                  <a:srgbClr val="002060"/>
                </a:solidFill>
                <a:latin typeface="Cambria" panose="02040503050406030204" pitchFamily="18" charset="0"/>
                <a:ea typeface="Cambria" panose="02040503050406030204" pitchFamily="18" charset="0"/>
                <a:cs typeface="Noto Sans"/>
              </a:rPr>
              <a:t> </a:t>
            </a:r>
            <a:r>
              <a:rPr sz="2800" spc="-25" dirty="0">
                <a:solidFill>
                  <a:srgbClr val="002060"/>
                </a:solidFill>
                <a:latin typeface="Cambria" panose="02040503050406030204" pitchFamily="18" charset="0"/>
                <a:ea typeface="Cambria" panose="02040503050406030204" pitchFamily="18" charset="0"/>
                <a:cs typeface="Noto Sans"/>
              </a:rPr>
              <a:t>and </a:t>
            </a:r>
            <a:r>
              <a:rPr sz="2800" dirty="0">
                <a:solidFill>
                  <a:srgbClr val="002060"/>
                </a:solidFill>
                <a:latin typeface="Cambria" panose="02040503050406030204" pitchFamily="18" charset="0"/>
                <a:ea typeface="Cambria" panose="02040503050406030204" pitchFamily="18" charset="0"/>
                <a:cs typeface="Noto Sans"/>
              </a:rPr>
              <a:t>stability</a:t>
            </a:r>
            <a:r>
              <a:rPr sz="2800" spc="-8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of</a:t>
            </a:r>
            <a:r>
              <a:rPr sz="2800" spc="-7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the</a:t>
            </a:r>
            <a:r>
              <a:rPr sz="2800" spc="-7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software</a:t>
            </a:r>
            <a:r>
              <a:rPr sz="2800" spc="-7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under</a:t>
            </a:r>
            <a:r>
              <a:rPr sz="2800" spc="-7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various </a:t>
            </a:r>
            <a:r>
              <a:rPr sz="2800" b="1" dirty="0">
                <a:solidFill>
                  <a:srgbClr val="002060"/>
                </a:solidFill>
                <a:latin typeface="Cambria" panose="02040503050406030204" pitchFamily="18" charset="0"/>
                <a:ea typeface="Cambria" panose="02040503050406030204" pitchFamily="18" charset="0"/>
                <a:cs typeface="Noto Sans"/>
              </a:rPr>
              <a:t>workloads</a:t>
            </a:r>
            <a:r>
              <a:rPr sz="2800" dirty="0">
                <a:solidFill>
                  <a:srgbClr val="002060"/>
                </a:solidFill>
                <a:latin typeface="Cambria" panose="02040503050406030204" pitchFamily="18" charset="0"/>
                <a:ea typeface="Cambria" panose="02040503050406030204" pitchFamily="18" charset="0"/>
                <a:cs typeface="Noto Sans"/>
              </a:rPr>
              <a:t>.</a:t>
            </a:r>
            <a:r>
              <a:rPr sz="2800" spc="-7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This</a:t>
            </a:r>
            <a:r>
              <a:rPr sz="2800" spc="-7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type</a:t>
            </a:r>
            <a:r>
              <a:rPr sz="2800" spc="-7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of</a:t>
            </a:r>
            <a:r>
              <a:rPr sz="2800" spc="-7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testing</a:t>
            </a:r>
            <a:r>
              <a:rPr sz="2800" spc="-70"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helps </a:t>
            </a:r>
            <a:r>
              <a:rPr sz="2800" dirty="0">
                <a:solidFill>
                  <a:srgbClr val="002060"/>
                </a:solidFill>
                <a:latin typeface="Cambria" panose="02040503050406030204" pitchFamily="18" charset="0"/>
                <a:ea typeface="Cambria" panose="02040503050406030204" pitchFamily="18" charset="0"/>
                <a:cs typeface="Noto Sans"/>
              </a:rPr>
              <a:t>in</a:t>
            </a:r>
            <a:r>
              <a:rPr sz="2800" spc="-6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identifying</a:t>
            </a:r>
            <a:r>
              <a:rPr sz="2800" spc="-6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and</a:t>
            </a:r>
            <a:r>
              <a:rPr sz="2800" spc="-6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addressing </a:t>
            </a:r>
            <a:r>
              <a:rPr sz="2800" dirty="0">
                <a:solidFill>
                  <a:srgbClr val="002060"/>
                </a:solidFill>
                <a:latin typeface="Cambria" panose="02040503050406030204" pitchFamily="18" charset="0"/>
                <a:ea typeface="Cambria" panose="02040503050406030204" pitchFamily="18" charset="0"/>
                <a:cs typeface="Noto Sans"/>
              </a:rPr>
              <a:t>performance</a:t>
            </a:r>
            <a:r>
              <a:rPr sz="2800" spc="-12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bottlenecks</a:t>
            </a:r>
            <a:r>
              <a:rPr sz="2800" spc="-1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and</a:t>
            </a:r>
            <a:r>
              <a:rPr sz="2800" spc="-110"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ensuring </a:t>
            </a:r>
            <a:r>
              <a:rPr sz="2800" dirty="0">
                <a:solidFill>
                  <a:srgbClr val="002060"/>
                </a:solidFill>
                <a:latin typeface="Cambria" panose="02040503050406030204" pitchFamily="18" charset="0"/>
                <a:ea typeface="Cambria" panose="02040503050406030204" pitchFamily="18" charset="0"/>
                <a:cs typeface="Noto Sans"/>
              </a:rPr>
              <a:t>optimal</a:t>
            </a:r>
            <a:r>
              <a:rPr sz="2800" spc="-7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system</a:t>
            </a:r>
            <a:r>
              <a:rPr sz="2800" spc="-7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performance.</a:t>
            </a:r>
            <a:endParaRPr sz="2800" dirty="0">
              <a:solidFill>
                <a:srgbClr val="002060"/>
              </a:solidFill>
              <a:latin typeface="Cambria" panose="02040503050406030204" pitchFamily="18" charset="0"/>
              <a:ea typeface="Cambria" panose="02040503050406030204" pitchFamily="18" charset="0"/>
              <a:cs typeface="Noto Sans"/>
            </a:endParaRPr>
          </a:p>
        </p:txBody>
      </p:sp>
      <p:sp>
        <p:nvSpPr>
          <p:cNvPr id="28" name="object 28"/>
          <p:cNvSpPr txBox="1">
            <a:spLocks noGrp="1"/>
          </p:cNvSpPr>
          <p:nvPr>
            <p:ph type="title"/>
          </p:nvPr>
        </p:nvSpPr>
        <p:spPr>
          <a:xfrm>
            <a:off x="1981646" y="1883320"/>
            <a:ext cx="7469884" cy="847027"/>
          </a:xfrm>
          <a:prstGeom prst="rect">
            <a:avLst/>
          </a:prstGeom>
        </p:spPr>
        <p:txBody>
          <a:bodyPr vert="horz" wrap="square" lIns="0" tIns="15875" rIns="0" bIns="0" rtlCol="0">
            <a:spAutoFit/>
          </a:bodyPr>
          <a:lstStyle/>
          <a:p>
            <a:pPr marL="12700">
              <a:lnSpc>
                <a:spcPct val="100000"/>
              </a:lnSpc>
              <a:spcBef>
                <a:spcPts val="125"/>
              </a:spcBef>
            </a:pPr>
            <a:r>
              <a:rPr sz="5400" b="1" spc="85" dirty="0">
                <a:solidFill>
                  <a:srgbClr val="002060"/>
                </a:solidFill>
                <a:latin typeface="Cambria" panose="02040503050406030204" pitchFamily="18" charset="0"/>
                <a:ea typeface="Cambria" panose="02040503050406030204" pitchFamily="18" charset="0"/>
              </a:rPr>
              <a:t>Performance</a:t>
            </a:r>
            <a:r>
              <a:rPr sz="5400" b="1" spc="-795" dirty="0">
                <a:solidFill>
                  <a:srgbClr val="002060"/>
                </a:solidFill>
                <a:latin typeface="Cambria" panose="02040503050406030204" pitchFamily="18" charset="0"/>
                <a:ea typeface="Cambria" panose="02040503050406030204" pitchFamily="18" charset="0"/>
              </a:rPr>
              <a:t> </a:t>
            </a:r>
            <a:r>
              <a:rPr sz="5400" b="1" spc="-10" dirty="0">
                <a:solidFill>
                  <a:srgbClr val="002060"/>
                </a:solidFill>
                <a:latin typeface="Cambria" panose="02040503050406030204" pitchFamily="18" charset="0"/>
                <a:ea typeface="Cambria" panose="02040503050406030204" pitchFamily="18" charset="0"/>
              </a:rPr>
              <a:t>Testing</a:t>
            </a:r>
          </a:p>
        </p:txBody>
      </p:sp>
      <p:grpSp>
        <p:nvGrpSpPr>
          <p:cNvPr id="29" name="object 29"/>
          <p:cNvGrpSpPr/>
          <p:nvPr/>
        </p:nvGrpSpPr>
        <p:grpSpPr>
          <a:xfrm>
            <a:off x="10463212" y="1759889"/>
            <a:ext cx="6487160" cy="6477000"/>
            <a:chOff x="10463212" y="1759889"/>
            <a:chExt cx="6487160" cy="6477000"/>
          </a:xfrm>
        </p:grpSpPr>
        <p:pic>
          <p:nvPicPr>
            <p:cNvPr id="30" name="object 30"/>
            <p:cNvPicPr/>
            <p:nvPr/>
          </p:nvPicPr>
          <p:blipFill>
            <a:blip r:embed="rId27" cstate="print"/>
            <a:stretch>
              <a:fillRect/>
            </a:stretch>
          </p:blipFill>
          <p:spPr>
            <a:xfrm>
              <a:off x="10467975" y="1759889"/>
              <a:ext cx="6476999" cy="6476999"/>
            </a:xfrm>
            <a:prstGeom prst="rect">
              <a:avLst/>
            </a:prstGeom>
          </p:spPr>
        </p:pic>
        <p:sp>
          <p:nvSpPr>
            <p:cNvPr id="31" name="object 31"/>
            <p:cNvSpPr/>
            <p:nvPr/>
          </p:nvSpPr>
          <p:spPr>
            <a:xfrm>
              <a:off x="10463212" y="1759889"/>
              <a:ext cx="6487160" cy="6477000"/>
            </a:xfrm>
            <a:custGeom>
              <a:avLst/>
              <a:gdLst/>
              <a:ahLst/>
              <a:cxnLst/>
              <a:rect l="l" t="t" r="r" b="b"/>
              <a:pathLst>
                <a:path w="6487159" h="6477000">
                  <a:moveTo>
                    <a:pt x="3248088" y="0"/>
                  </a:moveTo>
                  <a:lnTo>
                    <a:pt x="3238563" y="0"/>
                  </a:lnTo>
                  <a:lnTo>
                    <a:pt x="3198770" y="243"/>
                  </a:lnTo>
                  <a:lnTo>
                    <a:pt x="3159013" y="973"/>
                  </a:lnTo>
                  <a:lnTo>
                    <a:pt x="3119280" y="2191"/>
                  </a:lnTo>
                  <a:lnTo>
                    <a:pt x="3079559" y="3898"/>
                  </a:lnTo>
                  <a:lnTo>
                    <a:pt x="3039864" y="6094"/>
                  </a:lnTo>
                  <a:lnTo>
                    <a:pt x="3000216" y="8775"/>
                  </a:lnTo>
                  <a:lnTo>
                    <a:pt x="2960616" y="11942"/>
                  </a:lnTo>
                  <a:lnTo>
                    <a:pt x="2921063" y="15595"/>
                  </a:lnTo>
                  <a:lnTo>
                    <a:pt x="2881558" y="19732"/>
                  </a:lnTo>
                  <a:lnTo>
                    <a:pt x="2842101" y="24352"/>
                  </a:lnTo>
                  <a:lnTo>
                    <a:pt x="2802691" y="29458"/>
                  </a:lnTo>
                  <a:lnTo>
                    <a:pt x="2763329" y="35052"/>
                  </a:lnTo>
                  <a:lnTo>
                    <a:pt x="2724038" y="41123"/>
                  </a:lnTo>
                  <a:lnTo>
                    <a:pt x="2684843" y="47678"/>
                  </a:lnTo>
                  <a:lnTo>
                    <a:pt x="2645743" y="54715"/>
                  </a:lnTo>
                  <a:lnTo>
                    <a:pt x="2606738" y="62230"/>
                  </a:lnTo>
                  <a:lnTo>
                    <a:pt x="2567755" y="70221"/>
                  </a:lnTo>
                  <a:lnTo>
                    <a:pt x="2528903" y="78689"/>
                  </a:lnTo>
                  <a:lnTo>
                    <a:pt x="2490170" y="87633"/>
                  </a:lnTo>
                  <a:lnTo>
                    <a:pt x="2451544" y="97053"/>
                  </a:lnTo>
                  <a:lnTo>
                    <a:pt x="2413111" y="106947"/>
                  </a:lnTo>
                  <a:lnTo>
                    <a:pt x="2374773" y="117311"/>
                  </a:lnTo>
                  <a:lnTo>
                    <a:pt x="2336530" y="128144"/>
                  </a:lnTo>
                  <a:lnTo>
                    <a:pt x="2298382" y="139446"/>
                  </a:lnTo>
                  <a:lnTo>
                    <a:pt x="2260443" y="151213"/>
                  </a:lnTo>
                  <a:lnTo>
                    <a:pt x="2222641" y="163447"/>
                  </a:lnTo>
                  <a:lnTo>
                    <a:pt x="2184984" y="176145"/>
                  </a:lnTo>
                  <a:lnTo>
                    <a:pt x="2147481" y="189306"/>
                  </a:lnTo>
                  <a:lnTo>
                    <a:pt x="2110143" y="202924"/>
                  </a:lnTo>
                  <a:lnTo>
                    <a:pt x="2072979" y="216998"/>
                  </a:lnTo>
                  <a:lnTo>
                    <a:pt x="2035992" y="231529"/>
                  </a:lnTo>
                  <a:lnTo>
                    <a:pt x="1999183" y="246519"/>
                  </a:lnTo>
                  <a:lnTo>
                    <a:pt x="1962554" y="261947"/>
                  </a:lnTo>
                  <a:lnTo>
                    <a:pt x="1926124" y="277825"/>
                  </a:lnTo>
                  <a:lnTo>
                    <a:pt x="1889892" y="294150"/>
                  </a:lnTo>
                  <a:lnTo>
                    <a:pt x="1853857" y="310921"/>
                  </a:lnTo>
                  <a:lnTo>
                    <a:pt x="1818036" y="328140"/>
                  </a:lnTo>
                  <a:lnTo>
                    <a:pt x="1782432" y="345792"/>
                  </a:lnTo>
                  <a:lnTo>
                    <a:pt x="1747047" y="363878"/>
                  </a:lnTo>
                  <a:lnTo>
                    <a:pt x="1711883" y="382397"/>
                  </a:lnTo>
                  <a:lnTo>
                    <a:pt x="1676943" y="401346"/>
                  </a:lnTo>
                  <a:lnTo>
                    <a:pt x="1642246" y="420722"/>
                  </a:lnTo>
                  <a:lnTo>
                    <a:pt x="1607792" y="440522"/>
                  </a:lnTo>
                  <a:lnTo>
                    <a:pt x="1573580" y="460743"/>
                  </a:lnTo>
                  <a:lnTo>
                    <a:pt x="1539614" y="481388"/>
                  </a:lnTo>
                  <a:lnTo>
                    <a:pt x="1505912" y="502443"/>
                  </a:lnTo>
                  <a:lnTo>
                    <a:pt x="1472471" y="523908"/>
                  </a:lnTo>
                  <a:lnTo>
                    <a:pt x="1439291" y="545782"/>
                  </a:lnTo>
                  <a:lnTo>
                    <a:pt x="1406377" y="568068"/>
                  </a:lnTo>
                  <a:lnTo>
                    <a:pt x="1373743" y="590751"/>
                  </a:lnTo>
                  <a:lnTo>
                    <a:pt x="1341389" y="613832"/>
                  </a:lnTo>
                  <a:lnTo>
                    <a:pt x="1309319" y="637311"/>
                  </a:lnTo>
                  <a:lnTo>
                    <a:pt x="1277546" y="661183"/>
                  </a:lnTo>
                  <a:lnTo>
                    <a:pt x="1246070" y="685439"/>
                  </a:lnTo>
                  <a:lnTo>
                    <a:pt x="1214893" y="710079"/>
                  </a:lnTo>
                  <a:lnTo>
                    <a:pt x="1184021" y="735101"/>
                  </a:lnTo>
                  <a:lnTo>
                    <a:pt x="1153452" y="760506"/>
                  </a:lnTo>
                  <a:lnTo>
                    <a:pt x="1123202" y="786279"/>
                  </a:lnTo>
                  <a:lnTo>
                    <a:pt x="1093268" y="812418"/>
                  </a:lnTo>
                  <a:lnTo>
                    <a:pt x="1063650" y="838923"/>
                  </a:lnTo>
                  <a:lnTo>
                    <a:pt x="1034367" y="865798"/>
                  </a:lnTo>
                  <a:lnTo>
                    <a:pt x="1005422" y="893025"/>
                  </a:lnTo>
                  <a:lnTo>
                    <a:pt x="976812" y="920605"/>
                  </a:lnTo>
                  <a:lnTo>
                    <a:pt x="948537" y="948537"/>
                  </a:lnTo>
                  <a:lnTo>
                    <a:pt x="920605" y="976812"/>
                  </a:lnTo>
                  <a:lnTo>
                    <a:pt x="893025" y="1005422"/>
                  </a:lnTo>
                  <a:lnTo>
                    <a:pt x="865798" y="1034367"/>
                  </a:lnTo>
                  <a:lnTo>
                    <a:pt x="838923" y="1063650"/>
                  </a:lnTo>
                  <a:lnTo>
                    <a:pt x="812418" y="1093268"/>
                  </a:lnTo>
                  <a:lnTo>
                    <a:pt x="786279" y="1123200"/>
                  </a:lnTo>
                  <a:lnTo>
                    <a:pt x="760506" y="1153447"/>
                  </a:lnTo>
                  <a:lnTo>
                    <a:pt x="735101" y="1184008"/>
                  </a:lnTo>
                  <a:lnTo>
                    <a:pt x="710079" y="1214893"/>
                  </a:lnTo>
                  <a:lnTo>
                    <a:pt x="685439" y="1246074"/>
                  </a:lnTo>
                  <a:lnTo>
                    <a:pt x="661183" y="1277553"/>
                  </a:lnTo>
                  <a:lnTo>
                    <a:pt x="637311" y="1309331"/>
                  </a:lnTo>
                  <a:lnTo>
                    <a:pt x="613832" y="1341392"/>
                  </a:lnTo>
                  <a:lnTo>
                    <a:pt x="590751" y="1373738"/>
                  </a:lnTo>
                  <a:lnTo>
                    <a:pt x="568068" y="1406367"/>
                  </a:lnTo>
                  <a:lnTo>
                    <a:pt x="545782" y="1439278"/>
                  </a:lnTo>
                  <a:lnTo>
                    <a:pt x="523908" y="1472461"/>
                  </a:lnTo>
                  <a:lnTo>
                    <a:pt x="502443" y="1505905"/>
                  </a:lnTo>
                  <a:lnTo>
                    <a:pt x="481388" y="1539612"/>
                  </a:lnTo>
                  <a:lnTo>
                    <a:pt x="460743" y="1573580"/>
                  </a:lnTo>
                  <a:lnTo>
                    <a:pt x="440522" y="1607792"/>
                  </a:lnTo>
                  <a:lnTo>
                    <a:pt x="420722" y="1642246"/>
                  </a:lnTo>
                  <a:lnTo>
                    <a:pt x="401346" y="1676943"/>
                  </a:lnTo>
                  <a:lnTo>
                    <a:pt x="382397" y="1711883"/>
                  </a:lnTo>
                  <a:lnTo>
                    <a:pt x="363878" y="1747047"/>
                  </a:lnTo>
                  <a:lnTo>
                    <a:pt x="345794" y="1782432"/>
                  </a:lnTo>
                  <a:lnTo>
                    <a:pt x="328145" y="1818036"/>
                  </a:lnTo>
                  <a:lnTo>
                    <a:pt x="310934" y="1853857"/>
                  </a:lnTo>
                  <a:lnTo>
                    <a:pt x="294157" y="1889892"/>
                  </a:lnTo>
                  <a:lnTo>
                    <a:pt x="277831" y="1926124"/>
                  </a:lnTo>
                  <a:lnTo>
                    <a:pt x="261952" y="1962554"/>
                  </a:lnTo>
                  <a:lnTo>
                    <a:pt x="246519" y="1999183"/>
                  </a:lnTo>
                  <a:lnTo>
                    <a:pt x="231534" y="2035992"/>
                  </a:lnTo>
                  <a:lnTo>
                    <a:pt x="217003" y="2072979"/>
                  </a:lnTo>
                  <a:lnTo>
                    <a:pt x="202926" y="2110143"/>
                  </a:lnTo>
                  <a:lnTo>
                    <a:pt x="189306" y="2147481"/>
                  </a:lnTo>
                  <a:lnTo>
                    <a:pt x="176145" y="2184983"/>
                  </a:lnTo>
                  <a:lnTo>
                    <a:pt x="163447" y="2222639"/>
                  </a:lnTo>
                  <a:lnTo>
                    <a:pt x="151213" y="2260448"/>
                  </a:lnTo>
                  <a:lnTo>
                    <a:pt x="139446" y="2298407"/>
                  </a:lnTo>
                  <a:lnTo>
                    <a:pt x="128144" y="2336515"/>
                  </a:lnTo>
                  <a:lnTo>
                    <a:pt x="117311" y="2374750"/>
                  </a:lnTo>
                  <a:lnTo>
                    <a:pt x="106947" y="2413115"/>
                  </a:lnTo>
                  <a:lnTo>
                    <a:pt x="97053" y="2451608"/>
                  </a:lnTo>
                  <a:lnTo>
                    <a:pt x="87633" y="2490219"/>
                  </a:lnTo>
                  <a:lnTo>
                    <a:pt x="78689" y="2528939"/>
                  </a:lnTo>
                  <a:lnTo>
                    <a:pt x="70221" y="2567767"/>
                  </a:lnTo>
                  <a:lnTo>
                    <a:pt x="62230" y="2606700"/>
                  </a:lnTo>
                  <a:lnTo>
                    <a:pt x="54715" y="2645728"/>
                  </a:lnTo>
                  <a:lnTo>
                    <a:pt x="47678" y="2684841"/>
                  </a:lnTo>
                  <a:lnTo>
                    <a:pt x="41123" y="2724038"/>
                  </a:lnTo>
                  <a:lnTo>
                    <a:pt x="35052" y="2763316"/>
                  </a:lnTo>
                  <a:lnTo>
                    <a:pt x="29463" y="2802665"/>
                  </a:lnTo>
                  <a:lnTo>
                    <a:pt x="24357" y="2842072"/>
                  </a:lnTo>
                  <a:lnTo>
                    <a:pt x="19734" y="2881542"/>
                  </a:lnTo>
                  <a:lnTo>
                    <a:pt x="15595" y="2921076"/>
                  </a:lnTo>
                  <a:lnTo>
                    <a:pt x="11942" y="2960650"/>
                  </a:lnTo>
                  <a:lnTo>
                    <a:pt x="8775" y="3000260"/>
                  </a:lnTo>
                  <a:lnTo>
                    <a:pt x="6094" y="3039908"/>
                  </a:lnTo>
                  <a:lnTo>
                    <a:pt x="3898" y="3079597"/>
                  </a:lnTo>
                  <a:lnTo>
                    <a:pt x="2191" y="3119304"/>
                  </a:lnTo>
                  <a:lnTo>
                    <a:pt x="973" y="3159025"/>
                  </a:lnTo>
                  <a:lnTo>
                    <a:pt x="243" y="3198757"/>
                  </a:lnTo>
                  <a:lnTo>
                    <a:pt x="0" y="3238500"/>
                  </a:lnTo>
                  <a:lnTo>
                    <a:pt x="243" y="3278242"/>
                  </a:lnTo>
                  <a:lnTo>
                    <a:pt x="973" y="3317975"/>
                  </a:lnTo>
                  <a:lnTo>
                    <a:pt x="2191" y="3357695"/>
                  </a:lnTo>
                  <a:lnTo>
                    <a:pt x="3898" y="3397402"/>
                  </a:lnTo>
                  <a:lnTo>
                    <a:pt x="6094" y="3437085"/>
                  </a:lnTo>
                  <a:lnTo>
                    <a:pt x="8775" y="3476734"/>
                  </a:lnTo>
                  <a:lnTo>
                    <a:pt x="11942" y="3516347"/>
                  </a:lnTo>
                  <a:lnTo>
                    <a:pt x="15595" y="3555923"/>
                  </a:lnTo>
                  <a:lnTo>
                    <a:pt x="19734" y="3595452"/>
                  </a:lnTo>
                  <a:lnTo>
                    <a:pt x="24357" y="3634922"/>
                  </a:lnTo>
                  <a:lnTo>
                    <a:pt x="29463" y="3674333"/>
                  </a:lnTo>
                  <a:lnTo>
                    <a:pt x="35052" y="3713683"/>
                  </a:lnTo>
                  <a:lnTo>
                    <a:pt x="41123" y="3752961"/>
                  </a:lnTo>
                  <a:lnTo>
                    <a:pt x="47678" y="3792158"/>
                  </a:lnTo>
                  <a:lnTo>
                    <a:pt x="54715" y="3831271"/>
                  </a:lnTo>
                  <a:lnTo>
                    <a:pt x="62230" y="3870299"/>
                  </a:lnTo>
                  <a:lnTo>
                    <a:pt x="70221" y="3909231"/>
                  </a:lnTo>
                  <a:lnTo>
                    <a:pt x="78689" y="3948055"/>
                  </a:lnTo>
                  <a:lnTo>
                    <a:pt x="87633" y="3986774"/>
                  </a:lnTo>
                  <a:lnTo>
                    <a:pt x="97053" y="4025392"/>
                  </a:lnTo>
                  <a:lnTo>
                    <a:pt x="106947" y="4063884"/>
                  </a:lnTo>
                  <a:lnTo>
                    <a:pt x="117311" y="4102247"/>
                  </a:lnTo>
                  <a:lnTo>
                    <a:pt x="128144" y="4140479"/>
                  </a:lnTo>
                  <a:lnTo>
                    <a:pt x="139446" y="4178579"/>
                  </a:lnTo>
                  <a:lnTo>
                    <a:pt x="151213" y="4216544"/>
                  </a:lnTo>
                  <a:lnTo>
                    <a:pt x="163447" y="4254354"/>
                  </a:lnTo>
                  <a:lnTo>
                    <a:pt x="176145" y="4292011"/>
                  </a:lnTo>
                  <a:lnTo>
                    <a:pt x="189306" y="4329518"/>
                  </a:lnTo>
                  <a:lnTo>
                    <a:pt x="202926" y="4366856"/>
                  </a:lnTo>
                  <a:lnTo>
                    <a:pt x="217003" y="4404020"/>
                  </a:lnTo>
                  <a:lnTo>
                    <a:pt x="231534" y="4441007"/>
                  </a:lnTo>
                  <a:lnTo>
                    <a:pt x="246519" y="4477816"/>
                  </a:lnTo>
                  <a:lnTo>
                    <a:pt x="261952" y="4514445"/>
                  </a:lnTo>
                  <a:lnTo>
                    <a:pt x="277831" y="4550873"/>
                  </a:lnTo>
                  <a:lnTo>
                    <a:pt x="294157" y="4587101"/>
                  </a:lnTo>
                  <a:lnTo>
                    <a:pt x="310934" y="4623130"/>
                  </a:lnTo>
                  <a:lnTo>
                    <a:pt x="328145" y="4658956"/>
                  </a:lnTo>
                  <a:lnTo>
                    <a:pt x="345794" y="4694561"/>
                  </a:lnTo>
                  <a:lnTo>
                    <a:pt x="363878" y="4729947"/>
                  </a:lnTo>
                  <a:lnTo>
                    <a:pt x="382397" y="4765116"/>
                  </a:lnTo>
                  <a:lnTo>
                    <a:pt x="401346" y="4800049"/>
                  </a:lnTo>
                  <a:lnTo>
                    <a:pt x="420722" y="4834744"/>
                  </a:lnTo>
                  <a:lnTo>
                    <a:pt x="440522" y="4869200"/>
                  </a:lnTo>
                  <a:lnTo>
                    <a:pt x="460743" y="4903419"/>
                  </a:lnTo>
                  <a:lnTo>
                    <a:pt x="481388" y="4937380"/>
                  </a:lnTo>
                  <a:lnTo>
                    <a:pt x="502443" y="4971083"/>
                  </a:lnTo>
                  <a:lnTo>
                    <a:pt x="523908" y="5004526"/>
                  </a:lnTo>
                  <a:lnTo>
                    <a:pt x="545782" y="5037709"/>
                  </a:lnTo>
                  <a:lnTo>
                    <a:pt x="568068" y="5070620"/>
                  </a:lnTo>
                  <a:lnTo>
                    <a:pt x="590751" y="5103250"/>
                  </a:lnTo>
                  <a:lnTo>
                    <a:pt x="613832" y="5135599"/>
                  </a:lnTo>
                  <a:lnTo>
                    <a:pt x="637311" y="5167668"/>
                  </a:lnTo>
                  <a:lnTo>
                    <a:pt x="661183" y="5199445"/>
                  </a:lnTo>
                  <a:lnTo>
                    <a:pt x="685439" y="5230923"/>
                  </a:lnTo>
                  <a:lnTo>
                    <a:pt x="710079" y="5262101"/>
                  </a:lnTo>
                  <a:lnTo>
                    <a:pt x="735101" y="5292979"/>
                  </a:lnTo>
                  <a:lnTo>
                    <a:pt x="760506" y="5323547"/>
                  </a:lnTo>
                  <a:lnTo>
                    <a:pt x="786279" y="5353796"/>
                  </a:lnTo>
                  <a:lnTo>
                    <a:pt x="812418" y="5383726"/>
                  </a:lnTo>
                  <a:lnTo>
                    <a:pt x="838923" y="5413336"/>
                  </a:lnTo>
                  <a:lnTo>
                    <a:pt x="865798" y="5442626"/>
                  </a:lnTo>
                  <a:lnTo>
                    <a:pt x="893025" y="5471576"/>
                  </a:lnTo>
                  <a:lnTo>
                    <a:pt x="920605" y="5500187"/>
                  </a:lnTo>
                  <a:lnTo>
                    <a:pt x="948537" y="5528462"/>
                  </a:lnTo>
                  <a:lnTo>
                    <a:pt x="976812" y="5556394"/>
                  </a:lnTo>
                  <a:lnTo>
                    <a:pt x="1005422" y="5583972"/>
                  </a:lnTo>
                  <a:lnTo>
                    <a:pt x="1034367" y="5611196"/>
                  </a:lnTo>
                  <a:lnTo>
                    <a:pt x="1063650" y="5638063"/>
                  </a:lnTo>
                  <a:lnTo>
                    <a:pt x="1093268" y="5664576"/>
                  </a:lnTo>
                  <a:lnTo>
                    <a:pt x="1123202" y="5690717"/>
                  </a:lnTo>
                  <a:lnTo>
                    <a:pt x="1153452" y="5716487"/>
                  </a:lnTo>
                  <a:lnTo>
                    <a:pt x="1184021" y="5741885"/>
                  </a:lnTo>
                  <a:lnTo>
                    <a:pt x="1214893" y="5766915"/>
                  </a:lnTo>
                  <a:lnTo>
                    <a:pt x="1246070" y="5791558"/>
                  </a:lnTo>
                  <a:lnTo>
                    <a:pt x="1277546" y="5815816"/>
                  </a:lnTo>
                  <a:lnTo>
                    <a:pt x="1309319" y="5839688"/>
                  </a:lnTo>
                  <a:lnTo>
                    <a:pt x="1341389" y="5863168"/>
                  </a:lnTo>
                  <a:lnTo>
                    <a:pt x="1373743" y="5886248"/>
                  </a:lnTo>
                  <a:lnTo>
                    <a:pt x="1406377" y="5908931"/>
                  </a:lnTo>
                  <a:lnTo>
                    <a:pt x="1439291" y="5931217"/>
                  </a:lnTo>
                  <a:lnTo>
                    <a:pt x="1472471" y="5953091"/>
                  </a:lnTo>
                  <a:lnTo>
                    <a:pt x="1505912" y="5974556"/>
                  </a:lnTo>
                  <a:lnTo>
                    <a:pt x="1539614" y="5995611"/>
                  </a:lnTo>
                  <a:lnTo>
                    <a:pt x="1573580" y="6016256"/>
                  </a:lnTo>
                  <a:lnTo>
                    <a:pt x="1607792" y="6036476"/>
                  </a:lnTo>
                  <a:lnTo>
                    <a:pt x="1642246" y="6056272"/>
                  </a:lnTo>
                  <a:lnTo>
                    <a:pt x="1676943" y="6075648"/>
                  </a:lnTo>
                  <a:lnTo>
                    <a:pt x="1711883" y="6094603"/>
                  </a:lnTo>
                  <a:lnTo>
                    <a:pt x="1747047" y="6113121"/>
                  </a:lnTo>
                  <a:lnTo>
                    <a:pt x="1782432" y="6131206"/>
                  </a:lnTo>
                  <a:lnTo>
                    <a:pt x="1818036" y="6148854"/>
                  </a:lnTo>
                  <a:lnTo>
                    <a:pt x="1853857" y="6166065"/>
                  </a:lnTo>
                  <a:lnTo>
                    <a:pt x="1889892" y="6182836"/>
                  </a:lnTo>
                  <a:lnTo>
                    <a:pt x="1926124" y="6199163"/>
                  </a:lnTo>
                  <a:lnTo>
                    <a:pt x="1962554" y="6215045"/>
                  </a:lnTo>
                  <a:lnTo>
                    <a:pt x="1999183" y="6230480"/>
                  </a:lnTo>
                  <a:lnTo>
                    <a:pt x="2035992" y="6245465"/>
                  </a:lnTo>
                  <a:lnTo>
                    <a:pt x="2072979" y="6259995"/>
                  </a:lnTo>
                  <a:lnTo>
                    <a:pt x="2110143" y="6274067"/>
                  </a:lnTo>
                  <a:lnTo>
                    <a:pt x="2147481" y="6287681"/>
                  </a:lnTo>
                  <a:lnTo>
                    <a:pt x="2184984" y="6300847"/>
                  </a:lnTo>
                  <a:lnTo>
                    <a:pt x="2222641" y="6313546"/>
                  </a:lnTo>
                  <a:lnTo>
                    <a:pt x="2260443" y="6325780"/>
                  </a:lnTo>
                  <a:lnTo>
                    <a:pt x="2298382" y="6337554"/>
                  </a:lnTo>
                  <a:lnTo>
                    <a:pt x="2336530" y="6348855"/>
                  </a:lnTo>
                  <a:lnTo>
                    <a:pt x="2374773" y="6359688"/>
                  </a:lnTo>
                  <a:lnTo>
                    <a:pt x="2413111" y="6370052"/>
                  </a:lnTo>
                  <a:lnTo>
                    <a:pt x="2451544" y="6379946"/>
                  </a:lnTo>
                  <a:lnTo>
                    <a:pt x="2490170" y="6389366"/>
                  </a:lnTo>
                  <a:lnTo>
                    <a:pt x="2528903" y="6398310"/>
                  </a:lnTo>
                  <a:lnTo>
                    <a:pt x="2567755" y="6406778"/>
                  </a:lnTo>
                  <a:lnTo>
                    <a:pt x="2606738" y="6414770"/>
                  </a:lnTo>
                  <a:lnTo>
                    <a:pt x="2645743" y="6422283"/>
                  </a:lnTo>
                  <a:lnTo>
                    <a:pt x="2684843" y="6429316"/>
                  </a:lnTo>
                  <a:lnTo>
                    <a:pt x="2724038" y="6435870"/>
                  </a:lnTo>
                  <a:lnTo>
                    <a:pt x="2763329" y="6441948"/>
                  </a:lnTo>
                  <a:lnTo>
                    <a:pt x="2802691" y="6447536"/>
                  </a:lnTo>
                  <a:lnTo>
                    <a:pt x="2842101" y="6452643"/>
                  </a:lnTo>
                  <a:lnTo>
                    <a:pt x="2881558" y="6457266"/>
                  </a:lnTo>
                  <a:lnTo>
                    <a:pt x="2921063" y="6461404"/>
                  </a:lnTo>
                  <a:lnTo>
                    <a:pt x="2960616" y="6465057"/>
                  </a:lnTo>
                  <a:lnTo>
                    <a:pt x="3000216" y="6468224"/>
                  </a:lnTo>
                  <a:lnTo>
                    <a:pt x="3039864" y="6470905"/>
                  </a:lnTo>
                  <a:lnTo>
                    <a:pt x="3079559" y="6473101"/>
                  </a:lnTo>
                  <a:lnTo>
                    <a:pt x="3119280" y="6474803"/>
                  </a:lnTo>
                  <a:lnTo>
                    <a:pt x="3159013" y="6476022"/>
                  </a:lnTo>
                  <a:lnTo>
                    <a:pt x="3198770" y="6476755"/>
                  </a:lnTo>
                  <a:lnTo>
                    <a:pt x="3238563" y="6477000"/>
                  </a:lnTo>
                  <a:lnTo>
                    <a:pt x="3248088" y="6477000"/>
                  </a:lnTo>
                  <a:lnTo>
                    <a:pt x="3287807" y="6476755"/>
                  </a:lnTo>
                  <a:lnTo>
                    <a:pt x="3327527" y="6476022"/>
                  </a:lnTo>
                  <a:lnTo>
                    <a:pt x="3367246" y="6474803"/>
                  </a:lnTo>
                  <a:lnTo>
                    <a:pt x="3406965" y="6473101"/>
                  </a:lnTo>
                  <a:lnTo>
                    <a:pt x="3446660" y="6470905"/>
                  </a:lnTo>
                  <a:lnTo>
                    <a:pt x="3486308" y="6468224"/>
                  </a:lnTo>
                  <a:lnTo>
                    <a:pt x="3525908" y="6465057"/>
                  </a:lnTo>
                  <a:lnTo>
                    <a:pt x="3565461" y="6461404"/>
                  </a:lnTo>
                  <a:lnTo>
                    <a:pt x="3604966" y="6457266"/>
                  </a:lnTo>
                  <a:lnTo>
                    <a:pt x="3644423" y="6452643"/>
                  </a:lnTo>
                  <a:lnTo>
                    <a:pt x="3683833" y="6447536"/>
                  </a:lnTo>
                  <a:lnTo>
                    <a:pt x="3723195" y="6441948"/>
                  </a:lnTo>
                  <a:lnTo>
                    <a:pt x="3762486" y="6435870"/>
                  </a:lnTo>
                  <a:lnTo>
                    <a:pt x="3801681" y="6429316"/>
                  </a:lnTo>
                  <a:lnTo>
                    <a:pt x="3840781" y="6422283"/>
                  </a:lnTo>
                  <a:lnTo>
                    <a:pt x="3879786" y="6414770"/>
                  </a:lnTo>
                  <a:lnTo>
                    <a:pt x="3918767" y="6406778"/>
                  </a:lnTo>
                  <a:lnTo>
                    <a:pt x="3957605" y="6398310"/>
                  </a:lnTo>
                  <a:lnTo>
                    <a:pt x="3996301" y="6389366"/>
                  </a:lnTo>
                  <a:lnTo>
                    <a:pt x="4034853" y="6379946"/>
                  </a:lnTo>
                  <a:lnTo>
                    <a:pt x="4073360" y="6370052"/>
                  </a:lnTo>
                  <a:lnTo>
                    <a:pt x="4111736" y="6359688"/>
                  </a:lnTo>
                  <a:lnTo>
                    <a:pt x="4149992" y="6348855"/>
                  </a:lnTo>
                  <a:lnTo>
                    <a:pt x="4188142" y="6337554"/>
                  </a:lnTo>
                  <a:lnTo>
                    <a:pt x="4226075" y="6325780"/>
                  </a:lnTo>
                  <a:lnTo>
                    <a:pt x="4263866" y="6313546"/>
                  </a:lnTo>
                  <a:lnTo>
                    <a:pt x="4301513" y="6300847"/>
                  </a:lnTo>
                  <a:lnTo>
                    <a:pt x="4339018" y="6287681"/>
                  </a:lnTo>
                  <a:lnTo>
                    <a:pt x="4376358" y="6274067"/>
                  </a:lnTo>
                  <a:lnTo>
                    <a:pt x="4413519" y="6259995"/>
                  </a:lnTo>
                  <a:lnTo>
                    <a:pt x="4450514" y="6245465"/>
                  </a:lnTo>
                  <a:lnTo>
                    <a:pt x="4487354" y="6230480"/>
                  </a:lnTo>
                  <a:lnTo>
                    <a:pt x="4523950" y="6215045"/>
                  </a:lnTo>
                  <a:lnTo>
                    <a:pt x="4560379" y="6199163"/>
                  </a:lnTo>
                  <a:lnTo>
                    <a:pt x="4596618" y="6182836"/>
                  </a:lnTo>
                  <a:lnTo>
                    <a:pt x="4632642" y="6166065"/>
                  </a:lnTo>
                  <a:lnTo>
                    <a:pt x="4668454" y="6148854"/>
                  </a:lnTo>
                  <a:lnTo>
                    <a:pt x="4704064" y="6131206"/>
                  </a:lnTo>
                  <a:lnTo>
                    <a:pt x="4739459" y="6113121"/>
                  </a:lnTo>
                  <a:lnTo>
                    <a:pt x="4774628" y="6094603"/>
                  </a:lnTo>
                  <a:lnTo>
                    <a:pt x="4809561" y="6075647"/>
                  </a:lnTo>
                  <a:lnTo>
                    <a:pt x="4844256" y="6056271"/>
                  </a:lnTo>
                  <a:lnTo>
                    <a:pt x="4878713" y="6036470"/>
                  </a:lnTo>
                  <a:lnTo>
                    <a:pt x="4912931" y="6016244"/>
                  </a:lnTo>
                  <a:lnTo>
                    <a:pt x="4946910" y="5995605"/>
                  </a:lnTo>
                  <a:lnTo>
                    <a:pt x="4980638" y="5974554"/>
                  </a:lnTo>
                  <a:lnTo>
                    <a:pt x="5014104" y="5953091"/>
                  </a:lnTo>
                  <a:lnTo>
                    <a:pt x="5047297" y="5931217"/>
                  </a:lnTo>
                  <a:lnTo>
                    <a:pt x="5080206" y="5908931"/>
                  </a:lnTo>
                  <a:lnTo>
                    <a:pt x="5112829" y="5886248"/>
                  </a:lnTo>
                  <a:lnTo>
                    <a:pt x="5145166" y="5863168"/>
                  </a:lnTo>
                  <a:lnTo>
                    <a:pt x="5177218" y="5839688"/>
                  </a:lnTo>
                  <a:lnTo>
                    <a:pt x="5208984" y="5815816"/>
                  </a:lnTo>
                  <a:lnTo>
                    <a:pt x="5240464" y="5791558"/>
                  </a:lnTo>
                  <a:lnTo>
                    <a:pt x="5271658" y="5766915"/>
                  </a:lnTo>
                  <a:lnTo>
                    <a:pt x="5302567" y="5741885"/>
                  </a:lnTo>
                  <a:lnTo>
                    <a:pt x="5333093" y="5716487"/>
                  </a:lnTo>
                  <a:lnTo>
                    <a:pt x="5363321" y="5690717"/>
                  </a:lnTo>
                  <a:lnTo>
                    <a:pt x="5393239" y="5664576"/>
                  </a:lnTo>
                  <a:lnTo>
                    <a:pt x="5422836" y="5638063"/>
                  </a:lnTo>
                  <a:lnTo>
                    <a:pt x="5452121" y="5611196"/>
                  </a:lnTo>
                  <a:lnTo>
                    <a:pt x="5481097" y="5583972"/>
                  </a:lnTo>
                  <a:lnTo>
                    <a:pt x="5509740" y="5556394"/>
                  </a:lnTo>
                  <a:lnTo>
                    <a:pt x="5538025" y="5528462"/>
                  </a:lnTo>
                  <a:lnTo>
                    <a:pt x="5565937" y="5500187"/>
                  </a:lnTo>
                  <a:lnTo>
                    <a:pt x="5593492" y="5471576"/>
                  </a:lnTo>
                  <a:lnTo>
                    <a:pt x="5620714" y="5442626"/>
                  </a:lnTo>
                  <a:lnTo>
                    <a:pt x="5647626" y="5413336"/>
                  </a:lnTo>
                  <a:lnTo>
                    <a:pt x="5674108" y="5383726"/>
                  </a:lnTo>
                  <a:lnTo>
                    <a:pt x="5700220" y="5353796"/>
                  </a:lnTo>
                  <a:lnTo>
                    <a:pt x="5725975" y="5323547"/>
                  </a:lnTo>
                  <a:lnTo>
                    <a:pt x="5751385" y="5292979"/>
                  </a:lnTo>
                  <a:lnTo>
                    <a:pt x="5776434" y="5262101"/>
                  </a:lnTo>
                  <a:lnTo>
                    <a:pt x="5801090" y="5230923"/>
                  </a:lnTo>
                  <a:lnTo>
                    <a:pt x="5825341" y="5199445"/>
                  </a:lnTo>
                  <a:lnTo>
                    <a:pt x="5849175" y="5167668"/>
                  </a:lnTo>
                  <a:lnTo>
                    <a:pt x="5872680" y="5135599"/>
                  </a:lnTo>
                  <a:lnTo>
                    <a:pt x="5895768" y="5103250"/>
                  </a:lnTo>
                  <a:lnTo>
                    <a:pt x="5918452" y="5070620"/>
                  </a:lnTo>
                  <a:lnTo>
                    <a:pt x="5940742" y="5037709"/>
                  </a:lnTo>
                  <a:lnTo>
                    <a:pt x="5962628" y="5004526"/>
                  </a:lnTo>
                  <a:lnTo>
                    <a:pt x="5984097" y="4971083"/>
                  </a:lnTo>
                  <a:lnTo>
                    <a:pt x="6005161" y="4937380"/>
                  </a:lnTo>
                  <a:lnTo>
                    <a:pt x="6025832" y="4903419"/>
                  </a:lnTo>
                  <a:lnTo>
                    <a:pt x="6046021" y="4869200"/>
                  </a:lnTo>
                  <a:lnTo>
                    <a:pt x="6065805" y="4834744"/>
                  </a:lnTo>
                  <a:lnTo>
                    <a:pt x="6085161" y="4800049"/>
                  </a:lnTo>
                  <a:lnTo>
                    <a:pt x="6104064" y="4765116"/>
                  </a:lnTo>
                  <a:lnTo>
                    <a:pt x="6122612" y="4729947"/>
                  </a:lnTo>
                  <a:lnTo>
                    <a:pt x="6140719" y="4694561"/>
                  </a:lnTo>
                  <a:lnTo>
                    <a:pt x="6158374" y="4658956"/>
                  </a:lnTo>
                  <a:lnTo>
                    <a:pt x="6175565" y="4623130"/>
                  </a:lnTo>
                  <a:lnTo>
                    <a:pt x="6192377" y="4587101"/>
                  </a:lnTo>
                  <a:lnTo>
                    <a:pt x="6208712" y="4550873"/>
                  </a:lnTo>
                  <a:lnTo>
                    <a:pt x="6224571" y="4514445"/>
                  </a:lnTo>
                  <a:lnTo>
                    <a:pt x="6239954" y="4477816"/>
                  </a:lnTo>
                  <a:lnTo>
                    <a:pt x="6254958" y="4441007"/>
                  </a:lnTo>
                  <a:lnTo>
                    <a:pt x="6269497" y="4404020"/>
                  </a:lnTo>
                  <a:lnTo>
                    <a:pt x="6283585" y="4366856"/>
                  </a:lnTo>
                  <a:lnTo>
                    <a:pt x="6297231" y="4329518"/>
                  </a:lnTo>
                  <a:lnTo>
                    <a:pt x="6310350" y="4292011"/>
                  </a:lnTo>
                  <a:lnTo>
                    <a:pt x="6323028" y="4254354"/>
                  </a:lnTo>
                  <a:lnTo>
                    <a:pt x="6335254" y="4216544"/>
                  </a:lnTo>
                  <a:lnTo>
                    <a:pt x="6347015" y="4178579"/>
                  </a:lnTo>
                  <a:lnTo>
                    <a:pt x="6358376" y="4140479"/>
                  </a:lnTo>
                  <a:lnTo>
                    <a:pt x="6369224" y="4102247"/>
                  </a:lnTo>
                  <a:lnTo>
                    <a:pt x="6379573" y="4063884"/>
                  </a:lnTo>
                  <a:lnTo>
                    <a:pt x="6389433" y="4025392"/>
                  </a:lnTo>
                  <a:lnTo>
                    <a:pt x="6398891" y="3986774"/>
                  </a:lnTo>
                  <a:lnTo>
                    <a:pt x="6407848" y="3948055"/>
                  </a:lnTo>
                  <a:lnTo>
                    <a:pt x="6416329" y="3909231"/>
                  </a:lnTo>
                  <a:lnTo>
                    <a:pt x="6424358" y="3870299"/>
                  </a:lnTo>
                  <a:lnTo>
                    <a:pt x="6431835" y="3831271"/>
                  </a:lnTo>
                  <a:lnTo>
                    <a:pt x="6438836" y="3792158"/>
                  </a:lnTo>
                  <a:lnTo>
                    <a:pt x="6445361" y="3752961"/>
                  </a:lnTo>
                  <a:lnTo>
                    <a:pt x="6451409" y="3713683"/>
                  </a:lnTo>
                  <a:lnTo>
                    <a:pt x="6457055" y="3674333"/>
                  </a:lnTo>
                  <a:lnTo>
                    <a:pt x="6462188" y="3634922"/>
                  </a:lnTo>
                  <a:lnTo>
                    <a:pt x="6466822" y="3595452"/>
                  </a:lnTo>
                  <a:lnTo>
                    <a:pt x="6470967" y="3555923"/>
                  </a:lnTo>
                  <a:lnTo>
                    <a:pt x="6474614" y="3516347"/>
                  </a:lnTo>
                  <a:lnTo>
                    <a:pt x="6477762" y="3476734"/>
                  </a:lnTo>
                  <a:lnTo>
                    <a:pt x="6480433" y="3437085"/>
                  </a:lnTo>
                  <a:lnTo>
                    <a:pt x="6482651" y="3397402"/>
                  </a:lnTo>
                  <a:lnTo>
                    <a:pt x="6484338" y="3357695"/>
                  </a:lnTo>
                  <a:lnTo>
                    <a:pt x="6485572" y="3317975"/>
                  </a:lnTo>
                  <a:lnTo>
                    <a:pt x="6486330" y="3278242"/>
                  </a:lnTo>
                  <a:lnTo>
                    <a:pt x="6486588" y="3238500"/>
                  </a:lnTo>
                  <a:lnTo>
                    <a:pt x="6486330" y="3198757"/>
                  </a:lnTo>
                  <a:lnTo>
                    <a:pt x="6485572" y="3159025"/>
                  </a:lnTo>
                  <a:lnTo>
                    <a:pt x="6484338" y="3119304"/>
                  </a:lnTo>
                  <a:lnTo>
                    <a:pt x="6482651" y="3079597"/>
                  </a:lnTo>
                  <a:lnTo>
                    <a:pt x="6480433" y="3039908"/>
                  </a:lnTo>
                  <a:lnTo>
                    <a:pt x="6477762" y="3000260"/>
                  </a:lnTo>
                  <a:lnTo>
                    <a:pt x="6474614" y="2960650"/>
                  </a:lnTo>
                  <a:lnTo>
                    <a:pt x="6470967" y="2921076"/>
                  </a:lnTo>
                  <a:lnTo>
                    <a:pt x="6466822" y="2881542"/>
                  </a:lnTo>
                  <a:lnTo>
                    <a:pt x="6462188" y="2842072"/>
                  </a:lnTo>
                  <a:lnTo>
                    <a:pt x="6457055" y="2802665"/>
                  </a:lnTo>
                  <a:lnTo>
                    <a:pt x="6451409" y="2763316"/>
                  </a:lnTo>
                  <a:lnTo>
                    <a:pt x="6445361" y="2724038"/>
                  </a:lnTo>
                  <a:lnTo>
                    <a:pt x="6438836" y="2684841"/>
                  </a:lnTo>
                  <a:lnTo>
                    <a:pt x="6431835" y="2645728"/>
                  </a:lnTo>
                  <a:lnTo>
                    <a:pt x="6424358" y="2606700"/>
                  </a:lnTo>
                  <a:lnTo>
                    <a:pt x="6416329" y="2567767"/>
                  </a:lnTo>
                  <a:lnTo>
                    <a:pt x="6407848" y="2528939"/>
                  </a:lnTo>
                  <a:lnTo>
                    <a:pt x="6398891" y="2490219"/>
                  </a:lnTo>
                  <a:lnTo>
                    <a:pt x="6389433" y="2451608"/>
                  </a:lnTo>
                  <a:lnTo>
                    <a:pt x="6379573" y="2413115"/>
                  </a:lnTo>
                  <a:lnTo>
                    <a:pt x="6369224" y="2374750"/>
                  </a:lnTo>
                  <a:lnTo>
                    <a:pt x="6358376" y="2336515"/>
                  </a:lnTo>
                  <a:lnTo>
                    <a:pt x="6347015" y="2298407"/>
                  </a:lnTo>
                  <a:lnTo>
                    <a:pt x="6335254" y="2260448"/>
                  </a:lnTo>
                  <a:lnTo>
                    <a:pt x="6323028" y="2222639"/>
                  </a:lnTo>
                  <a:lnTo>
                    <a:pt x="6310350" y="2184983"/>
                  </a:lnTo>
                  <a:lnTo>
                    <a:pt x="6297231" y="2147481"/>
                  </a:lnTo>
                  <a:lnTo>
                    <a:pt x="6283585" y="2110143"/>
                  </a:lnTo>
                  <a:lnTo>
                    <a:pt x="6269497" y="2072979"/>
                  </a:lnTo>
                  <a:lnTo>
                    <a:pt x="6254958" y="2035992"/>
                  </a:lnTo>
                  <a:lnTo>
                    <a:pt x="6239954" y="1999183"/>
                  </a:lnTo>
                  <a:lnTo>
                    <a:pt x="6224571" y="1962554"/>
                  </a:lnTo>
                  <a:lnTo>
                    <a:pt x="6208712" y="1926124"/>
                  </a:lnTo>
                  <a:lnTo>
                    <a:pt x="6192377" y="1889892"/>
                  </a:lnTo>
                  <a:lnTo>
                    <a:pt x="6175565" y="1853857"/>
                  </a:lnTo>
                  <a:lnTo>
                    <a:pt x="6158374" y="1818036"/>
                  </a:lnTo>
                  <a:lnTo>
                    <a:pt x="6140719" y="1782432"/>
                  </a:lnTo>
                  <a:lnTo>
                    <a:pt x="6122612" y="1747047"/>
                  </a:lnTo>
                  <a:lnTo>
                    <a:pt x="6104064" y="1711883"/>
                  </a:lnTo>
                  <a:lnTo>
                    <a:pt x="6085161" y="1676943"/>
                  </a:lnTo>
                  <a:lnTo>
                    <a:pt x="6065805" y="1642246"/>
                  </a:lnTo>
                  <a:lnTo>
                    <a:pt x="6046021" y="1607792"/>
                  </a:lnTo>
                  <a:lnTo>
                    <a:pt x="6025832" y="1573580"/>
                  </a:lnTo>
                  <a:lnTo>
                    <a:pt x="6005161" y="1539612"/>
                  </a:lnTo>
                  <a:lnTo>
                    <a:pt x="5984097" y="1505905"/>
                  </a:lnTo>
                  <a:lnTo>
                    <a:pt x="5962628" y="1472461"/>
                  </a:lnTo>
                  <a:lnTo>
                    <a:pt x="5940742" y="1439278"/>
                  </a:lnTo>
                  <a:lnTo>
                    <a:pt x="5918452" y="1406367"/>
                  </a:lnTo>
                  <a:lnTo>
                    <a:pt x="5895768" y="1373738"/>
                  </a:lnTo>
                  <a:lnTo>
                    <a:pt x="5872680" y="1341392"/>
                  </a:lnTo>
                  <a:lnTo>
                    <a:pt x="5849175" y="1309331"/>
                  </a:lnTo>
                  <a:lnTo>
                    <a:pt x="5825341" y="1277553"/>
                  </a:lnTo>
                  <a:lnTo>
                    <a:pt x="5801090" y="1246074"/>
                  </a:lnTo>
                  <a:lnTo>
                    <a:pt x="5776434" y="1214893"/>
                  </a:lnTo>
                  <a:lnTo>
                    <a:pt x="5751385" y="1184008"/>
                  </a:lnTo>
                  <a:lnTo>
                    <a:pt x="5725975" y="1153447"/>
                  </a:lnTo>
                  <a:lnTo>
                    <a:pt x="5700220" y="1123200"/>
                  </a:lnTo>
                  <a:lnTo>
                    <a:pt x="5674108" y="1093268"/>
                  </a:lnTo>
                  <a:lnTo>
                    <a:pt x="5647626" y="1063650"/>
                  </a:lnTo>
                  <a:lnTo>
                    <a:pt x="5620714" y="1034367"/>
                  </a:lnTo>
                  <a:lnTo>
                    <a:pt x="5593492" y="1005422"/>
                  </a:lnTo>
                  <a:lnTo>
                    <a:pt x="5565937" y="976812"/>
                  </a:lnTo>
                  <a:lnTo>
                    <a:pt x="5538025" y="948537"/>
                  </a:lnTo>
                  <a:lnTo>
                    <a:pt x="5509740" y="920605"/>
                  </a:lnTo>
                  <a:lnTo>
                    <a:pt x="5481097" y="893025"/>
                  </a:lnTo>
                  <a:lnTo>
                    <a:pt x="5452121" y="865798"/>
                  </a:lnTo>
                  <a:lnTo>
                    <a:pt x="5422836" y="838923"/>
                  </a:lnTo>
                  <a:lnTo>
                    <a:pt x="5393239" y="812418"/>
                  </a:lnTo>
                  <a:lnTo>
                    <a:pt x="5363321" y="786279"/>
                  </a:lnTo>
                  <a:lnTo>
                    <a:pt x="5333093" y="760506"/>
                  </a:lnTo>
                  <a:lnTo>
                    <a:pt x="5302567" y="735101"/>
                  </a:lnTo>
                  <a:lnTo>
                    <a:pt x="5271658" y="710079"/>
                  </a:lnTo>
                  <a:lnTo>
                    <a:pt x="5240464" y="685439"/>
                  </a:lnTo>
                  <a:lnTo>
                    <a:pt x="5208984" y="661183"/>
                  </a:lnTo>
                  <a:lnTo>
                    <a:pt x="5177218" y="637311"/>
                  </a:lnTo>
                  <a:lnTo>
                    <a:pt x="5145166" y="613832"/>
                  </a:lnTo>
                  <a:lnTo>
                    <a:pt x="5112829" y="590751"/>
                  </a:lnTo>
                  <a:lnTo>
                    <a:pt x="5080206" y="568068"/>
                  </a:lnTo>
                  <a:lnTo>
                    <a:pt x="5047297" y="545782"/>
                  </a:lnTo>
                  <a:lnTo>
                    <a:pt x="5014104" y="523908"/>
                  </a:lnTo>
                  <a:lnTo>
                    <a:pt x="4980638" y="502443"/>
                  </a:lnTo>
                  <a:lnTo>
                    <a:pt x="4946910" y="481388"/>
                  </a:lnTo>
                  <a:lnTo>
                    <a:pt x="4912931" y="460743"/>
                  </a:lnTo>
                  <a:lnTo>
                    <a:pt x="4878713" y="440522"/>
                  </a:lnTo>
                  <a:lnTo>
                    <a:pt x="4844256" y="420722"/>
                  </a:lnTo>
                  <a:lnTo>
                    <a:pt x="4809561" y="401346"/>
                  </a:lnTo>
                  <a:lnTo>
                    <a:pt x="4774628" y="382397"/>
                  </a:lnTo>
                  <a:lnTo>
                    <a:pt x="4739459" y="363878"/>
                  </a:lnTo>
                  <a:lnTo>
                    <a:pt x="4704064" y="345792"/>
                  </a:lnTo>
                  <a:lnTo>
                    <a:pt x="4668454" y="328140"/>
                  </a:lnTo>
                  <a:lnTo>
                    <a:pt x="4632642" y="310921"/>
                  </a:lnTo>
                  <a:lnTo>
                    <a:pt x="4596618" y="294150"/>
                  </a:lnTo>
                  <a:lnTo>
                    <a:pt x="4560379" y="277825"/>
                  </a:lnTo>
                  <a:lnTo>
                    <a:pt x="4523950" y="261947"/>
                  </a:lnTo>
                  <a:lnTo>
                    <a:pt x="4487354" y="246519"/>
                  </a:lnTo>
                  <a:lnTo>
                    <a:pt x="4450514" y="231529"/>
                  </a:lnTo>
                  <a:lnTo>
                    <a:pt x="4413519" y="216998"/>
                  </a:lnTo>
                  <a:lnTo>
                    <a:pt x="4376358" y="202924"/>
                  </a:lnTo>
                  <a:lnTo>
                    <a:pt x="4339018" y="189306"/>
                  </a:lnTo>
                  <a:lnTo>
                    <a:pt x="4301513" y="176145"/>
                  </a:lnTo>
                  <a:lnTo>
                    <a:pt x="4263866" y="163447"/>
                  </a:lnTo>
                  <a:lnTo>
                    <a:pt x="4226075" y="151213"/>
                  </a:lnTo>
                  <a:lnTo>
                    <a:pt x="4188142" y="139446"/>
                  </a:lnTo>
                  <a:lnTo>
                    <a:pt x="4149992" y="128144"/>
                  </a:lnTo>
                  <a:lnTo>
                    <a:pt x="4111736" y="117311"/>
                  </a:lnTo>
                  <a:lnTo>
                    <a:pt x="4073360" y="106947"/>
                  </a:lnTo>
                  <a:lnTo>
                    <a:pt x="4034853" y="97053"/>
                  </a:lnTo>
                  <a:lnTo>
                    <a:pt x="3996301" y="87633"/>
                  </a:lnTo>
                  <a:lnTo>
                    <a:pt x="3957605" y="78689"/>
                  </a:lnTo>
                  <a:lnTo>
                    <a:pt x="3918767" y="70221"/>
                  </a:lnTo>
                  <a:lnTo>
                    <a:pt x="3879786" y="62230"/>
                  </a:lnTo>
                  <a:lnTo>
                    <a:pt x="3840781" y="54715"/>
                  </a:lnTo>
                  <a:lnTo>
                    <a:pt x="3801681" y="47678"/>
                  </a:lnTo>
                  <a:lnTo>
                    <a:pt x="3762486" y="41123"/>
                  </a:lnTo>
                  <a:lnTo>
                    <a:pt x="3723195" y="35052"/>
                  </a:lnTo>
                  <a:lnTo>
                    <a:pt x="3683833" y="29458"/>
                  </a:lnTo>
                  <a:lnTo>
                    <a:pt x="3644423" y="24352"/>
                  </a:lnTo>
                  <a:lnTo>
                    <a:pt x="3604966" y="19732"/>
                  </a:lnTo>
                  <a:lnTo>
                    <a:pt x="3565461" y="15595"/>
                  </a:lnTo>
                  <a:lnTo>
                    <a:pt x="3525908" y="11942"/>
                  </a:lnTo>
                  <a:lnTo>
                    <a:pt x="3486308" y="8775"/>
                  </a:lnTo>
                  <a:lnTo>
                    <a:pt x="3446660" y="6094"/>
                  </a:lnTo>
                  <a:lnTo>
                    <a:pt x="3406965" y="3898"/>
                  </a:lnTo>
                  <a:lnTo>
                    <a:pt x="3367246" y="2191"/>
                  </a:lnTo>
                  <a:lnTo>
                    <a:pt x="3327527" y="973"/>
                  </a:lnTo>
                  <a:lnTo>
                    <a:pt x="3287807" y="243"/>
                  </a:lnTo>
                  <a:lnTo>
                    <a:pt x="3248088" y="0"/>
                  </a:lnTo>
                  <a:close/>
                </a:path>
              </a:pathLst>
            </a:custGeom>
            <a:solidFill>
              <a:srgbClr val="193AC3">
                <a:alpha val="19999"/>
              </a:srgbClr>
            </a:solidFill>
          </p:spPr>
          <p:txBody>
            <a:bodyPr wrap="square" lIns="0" tIns="0" rIns="0" bIns="0" rtlCol="0"/>
            <a:lstStyle/>
            <a:p>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23"/>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1188720"/>
            <a:ext cx="100076" cy="99727"/>
          </a:xfrm>
          <a:prstGeom prst="rect">
            <a:avLst/>
          </a:prstGeom>
        </p:spPr>
      </p:pic>
      <p:pic>
        <p:nvPicPr>
          <p:cNvPr id="11" name="object 11"/>
          <p:cNvPicPr/>
          <p:nvPr/>
        </p:nvPicPr>
        <p:blipFill>
          <a:blip r:embed="rId11" cstate="print"/>
          <a:stretch>
            <a:fillRect/>
          </a:stretch>
        </p:blipFill>
        <p:spPr>
          <a:xfrm>
            <a:off x="15839947" y="653758"/>
            <a:ext cx="100076" cy="100725"/>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23"/>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5"/>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23"/>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5"/>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23"/>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5"/>
          </a:xfrm>
          <a:prstGeom prst="rect">
            <a:avLst/>
          </a:prstGeom>
        </p:spPr>
      </p:pic>
      <p:sp>
        <p:nvSpPr>
          <p:cNvPr id="27" name="object 27"/>
          <p:cNvSpPr txBox="1"/>
          <p:nvPr/>
        </p:nvSpPr>
        <p:spPr>
          <a:xfrm>
            <a:off x="996951" y="2791434"/>
            <a:ext cx="8305800" cy="5057795"/>
          </a:xfrm>
          <a:prstGeom prst="rect">
            <a:avLst/>
          </a:prstGeom>
        </p:spPr>
        <p:txBody>
          <a:bodyPr vert="horz" wrap="square" lIns="0" tIns="12065" rIns="0" bIns="0" rtlCol="0">
            <a:spAutoFit/>
          </a:bodyPr>
          <a:lstStyle/>
          <a:p>
            <a:pPr marL="12700" marR="5080" algn="just">
              <a:lnSpc>
                <a:spcPct val="200000"/>
              </a:lnSpc>
              <a:spcBef>
                <a:spcPts val="95"/>
              </a:spcBef>
            </a:pPr>
            <a:r>
              <a:rPr lang="en-US" sz="2800" b="1" dirty="0">
                <a:solidFill>
                  <a:srgbClr val="002060"/>
                </a:solidFill>
                <a:latin typeface="Cambria" panose="02040503050406030204" pitchFamily="18" charset="0"/>
                <a:ea typeface="Cambria" panose="02040503050406030204" pitchFamily="18" charset="0"/>
                <a:cs typeface="Noto Sans"/>
              </a:rPr>
              <a:t>Usability testing </a:t>
            </a:r>
            <a:r>
              <a:rPr lang="en-US" sz="2800" dirty="0">
                <a:solidFill>
                  <a:srgbClr val="002060"/>
                </a:solidFill>
                <a:latin typeface="Cambria" panose="02040503050406030204" pitchFamily="18" charset="0"/>
                <a:ea typeface="Cambria" panose="02040503050406030204" pitchFamily="18" charset="0"/>
                <a:cs typeface="Noto Sans"/>
              </a:rPr>
              <a:t>is crucial for evaluating a product's user experience. By observing real users interact with the product, designers can identify issues and make improvements. This process helps ensure that the product is intuitive, easy to use, and meets the needs of its target audience</a:t>
            </a:r>
            <a:r>
              <a:rPr lang="en-US" sz="2800" b="1" dirty="0">
                <a:solidFill>
                  <a:srgbClr val="002060"/>
                </a:solidFill>
                <a:latin typeface="Noto Sans"/>
                <a:cs typeface="Noto Sans"/>
              </a:rPr>
              <a:t>.</a:t>
            </a:r>
            <a:endParaRPr sz="2800" dirty="0">
              <a:solidFill>
                <a:srgbClr val="002060"/>
              </a:solidFill>
              <a:latin typeface="Noto Sans"/>
              <a:cs typeface="Noto Sans"/>
            </a:endParaRPr>
          </a:p>
        </p:txBody>
      </p:sp>
      <p:sp>
        <p:nvSpPr>
          <p:cNvPr id="28" name="object 28"/>
          <p:cNvSpPr txBox="1">
            <a:spLocks noGrp="1"/>
          </p:cNvSpPr>
          <p:nvPr>
            <p:ph type="title"/>
          </p:nvPr>
        </p:nvSpPr>
        <p:spPr>
          <a:xfrm>
            <a:off x="2360677" y="1188720"/>
            <a:ext cx="6483984" cy="847027"/>
          </a:xfrm>
          <a:prstGeom prst="rect">
            <a:avLst/>
          </a:prstGeom>
        </p:spPr>
        <p:txBody>
          <a:bodyPr vert="horz" wrap="square" lIns="0" tIns="15875" rIns="0" bIns="0" rtlCol="0">
            <a:spAutoFit/>
          </a:bodyPr>
          <a:lstStyle/>
          <a:p>
            <a:pPr marL="12700">
              <a:lnSpc>
                <a:spcPct val="100000"/>
              </a:lnSpc>
              <a:spcBef>
                <a:spcPts val="125"/>
              </a:spcBef>
            </a:pPr>
            <a:r>
              <a:rPr lang="en-US" sz="5400" b="1" spc="-10" dirty="0">
                <a:solidFill>
                  <a:srgbClr val="002060"/>
                </a:solidFill>
                <a:latin typeface="Cambria" panose="02040503050406030204" pitchFamily="18" charset="0"/>
                <a:ea typeface="Cambria" panose="02040503050406030204" pitchFamily="18" charset="0"/>
              </a:rPr>
              <a:t>Usability </a:t>
            </a:r>
            <a:r>
              <a:rPr sz="5400" b="1" spc="-10" dirty="0">
                <a:solidFill>
                  <a:srgbClr val="002060"/>
                </a:solidFill>
                <a:latin typeface="Cambria" panose="02040503050406030204" pitchFamily="18" charset="0"/>
                <a:ea typeface="Cambria" panose="02040503050406030204" pitchFamily="18" charset="0"/>
              </a:rPr>
              <a:t>Testing</a:t>
            </a:r>
          </a:p>
        </p:txBody>
      </p:sp>
      <p:pic>
        <p:nvPicPr>
          <p:cNvPr id="1029" name="Picture 4" descr="Which Usability Testing Method Should I Use? | PlaybookUX">
            <a:extLst>
              <a:ext uri="{FF2B5EF4-FFF2-40B4-BE49-F238E27FC236}">
                <a16:creationId xmlns:a16="http://schemas.microsoft.com/office/drawing/2014/main" id="{3FC967D3-BDAD-B4CD-3DFF-0398CD3BA61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926826" y="2873205"/>
            <a:ext cx="5807011" cy="570353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17"/>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653758"/>
            <a:ext cx="100076" cy="100723"/>
          </a:xfrm>
          <a:prstGeom prst="rect">
            <a:avLst/>
          </a:prstGeom>
        </p:spPr>
      </p:pic>
      <p:pic>
        <p:nvPicPr>
          <p:cNvPr id="11" name="object 11"/>
          <p:cNvPicPr/>
          <p:nvPr/>
        </p:nvPicPr>
        <p:blipFill>
          <a:blip r:embed="rId11" cstate="print"/>
          <a:stretch>
            <a:fillRect/>
          </a:stretch>
        </p:blipFill>
        <p:spPr>
          <a:xfrm>
            <a:off x="15839947" y="1188720"/>
            <a:ext cx="100076" cy="99727"/>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17"/>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3"/>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17"/>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3"/>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17"/>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3"/>
          </a:xfrm>
          <a:prstGeom prst="rect">
            <a:avLst/>
          </a:prstGeom>
        </p:spPr>
      </p:pic>
      <p:sp>
        <p:nvSpPr>
          <p:cNvPr id="27" name="object 27"/>
          <p:cNvSpPr txBox="1"/>
          <p:nvPr/>
        </p:nvSpPr>
        <p:spPr>
          <a:xfrm>
            <a:off x="1233170" y="2889522"/>
            <a:ext cx="8659241" cy="5910785"/>
          </a:xfrm>
          <a:prstGeom prst="rect">
            <a:avLst/>
          </a:prstGeom>
        </p:spPr>
        <p:txBody>
          <a:bodyPr vert="horz" wrap="square" lIns="0" tIns="12065" rIns="0" bIns="0" rtlCol="0">
            <a:spAutoFit/>
          </a:bodyPr>
          <a:lstStyle/>
          <a:p>
            <a:pPr marL="12700" marR="5080" algn="just">
              <a:lnSpc>
                <a:spcPct val="200000"/>
              </a:lnSpc>
              <a:spcBef>
                <a:spcPts val="95"/>
              </a:spcBef>
            </a:pPr>
            <a:r>
              <a:rPr lang="en-US" sz="2800" b="1" dirty="0">
                <a:solidFill>
                  <a:srgbClr val="002060"/>
                </a:solidFill>
                <a:latin typeface="Cambria" panose="02040503050406030204" pitchFamily="18" charset="0"/>
                <a:ea typeface="Cambria" panose="02040503050406030204" pitchFamily="18" charset="0"/>
                <a:cs typeface="Noto Sans"/>
              </a:rPr>
              <a:t>Compatibility testing </a:t>
            </a:r>
            <a:r>
              <a:rPr lang="en-US" sz="2800" dirty="0">
                <a:solidFill>
                  <a:srgbClr val="002060"/>
                </a:solidFill>
                <a:latin typeface="Cambria" panose="02040503050406030204" pitchFamily="18" charset="0"/>
                <a:ea typeface="Cambria" panose="02040503050406030204" pitchFamily="18" charset="0"/>
                <a:cs typeface="Noto Sans"/>
              </a:rPr>
              <a:t>in software ensures applications work across different environments. It validates functionality, performance, and user experience on various systems, browsers, and devices. This testing phase is crucial to guarantee seamless operation and user satisfaction, reducing potential issues post-deployment.</a:t>
            </a:r>
            <a:endParaRPr sz="2800" dirty="0">
              <a:solidFill>
                <a:srgbClr val="002060"/>
              </a:solidFill>
              <a:latin typeface="Cambria" panose="02040503050406030204" pitchFamily="18" charset="0"/>
              <a:ea typeface="Cambria" panose="02040503050406030204" pitchFamily="18" charset="0"/>
              <a:cs typeface="Noto Sans"/>
            </a:endParaRPr>
          </a:p>
        </p:txBody>
      </p:sp>
      <p:sp>
        <p:nvSpPr>
          <p:cNvPr id="28" name="object 28"/>
          <p:cNvSpPr txBox="1">
            <a:spLocks noGrp="1"/>
          </p:cNvSpPr>
          <p:nvPr>
            <p:ph type="title"/>
          </p:nvPr>
        </p:nvSpPr>
        <p:spPr>
          <a:xfrm>
            <a:off x="1988461" y="1399454"/>
            <a:ext cx="7174101" cy="847027"/>
          </a:xfrm>
          <a:prstGeom prst="rect">
            <a:avLst/>
          </a:prstGeom>
        </p:spPr>
        <p:txBody>
          <a:bodyPr vert="horz" wrap="square" lIns="0" tIns="15875" rIns="0" bIns="0" rtlCol="0">
            <a:spAutoFit/>
          </a:bodyPr>
          <a:lstStyle/>
          <a:p>
            <a:pPr marL="12700">
              <a:lnSpc>
                <a:spcPct val="100000"/>
              </a:lnSpc>
              <a:spcBef>
                <a:spcPts val="125"/>
              </a:spcBef>
            </a:pPr>
            <a:r>
              <a:rPr lang="en-US" sz="5400" b="1" dirty="0">
                <a:solidFill>
                  <a:srgbClr val="002060"/>
                </a:solidFill>
                <a:latin typeface="Cambria" panose="02040503050406030204" pitchFamily="18" charset="0"/>
                <a:ea typeface="Cambria" panose="02040503050406030204" pitchFamily="18" charset="0"/>
                <a:cs typeface="Noto Sans"/>
              </a:rPr>
              <a:t>Compatibility </a:t>
            </a:r>
            <a:r>
              <a:rPr sz="5400" b="1" spc="-10" dirty="0">
                <a:solidFill>
                  <a:srgbClr val="002060"/>
                </a:solidFill>
                <a:latin typeface="Cambria" panose="02040503050406030204" pitchFamily="18" charset="0"/>
                <a:ea typeface="Cambria" panose="02040503050406030204" pitchFamily="18" charset="0"/>
              </a:rPr>
              <a:t>Testing</a:t>
            </a:r>
          </a:p>
        </p:txBody>
      </p:sp>
      <p:pic>
        <p:nvPicPr>
          <p:cNvPr id="36" name="Picture 35" descr="A person standing next to a computer screen&#10;&#10;Description automatically generated">
            <a:extLst>
              <a:ext uri="{FF2B5EF4-FFF2-40B4-BE49-F238E27FC236}">
                <a16:creationId xmlns:a16="http://schemas.microsoft.com/office/drawing/2014/main" id="{95F8E87F-0A8F-2FB8-8E4E-0AD1E713AF5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726551" y="2849759"/>
            <a:ext cx="6211468" cy="606574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8" y="-723"/>
            <a:ext cx="9407525" cy="10287000"/>
            <a:chOff x="2158" y="-723"/>
            <a:chExt cx="9407525" cy="10287000"/>
          </a:xfrm>
        </p:grpSpPr>
        <p:sp>
          <p:nvSpPr>
            <p:cNvPr id="3" name="object 3"/>
            <p:cNvSpPr/>
            <p:nvPr/>
          </p:nvSpPr>
          <p:spPr>
            <a:xfrm>
              <a:off x="2158" y="-723"/>
              <a:ext cx="3646804" cy="10287000"/>
            </a:xfrm>
            <a:custGeom>
              <a:avLst/>
              <a:gdLst/>
              <a:ahLst/>
              <a:cxnLst/>
              <a:rect l="l" t="t" r="r" b="b"/>
              <a:pathLst>
                <a:path w="3646804" h="10287000">
                  <a:moveTo>
                    <a:pt x="3646729" y="0"/>
                  </a:moveTo>
                  <a:lnTo>
                    <a:pt x="0" y="0"/>
                  </a:lnTo>
                  <a:lnTo>
                    <a:pt x="0" y="10286556"/>
                  </a:lnTo>
                  <a:lnTo>
                    <a:pt x="1823733" y="10286556"/>
                  </a:lnTo>
                  <a:lnTo>
                    <a:pt x="3646729" y="10286556"/>
                  </a:lnTo>
                  <a:lnTo>
                    <a:pt x="3646729" y="0"/>
                  </a:lnTo>
                  <a:close/>
                </a:path>
              </a:pathLst>
            </a:custGeom>
            <a:solidFill>
              <a:srgbClr val="FEF2F0"/>
            </a:solidFill>
          </p:spPr>
          <p:txBody>
            <a:bodyPr wrap="square" lIns="0" tIns="0" rIns="0" bIns="0" rtlCol="0"/>
            <a:lstStyle/>
            <a:p>
              <a:endParaRPr/>
            </a:p>
          </p:txBody>
        </p:sp>
        <p:pic>
          <p:nvPicPr>
            <p:cNvPr id="4" name="object 4"/>
            <p:cNvPicPr/>
            <p:nvPr/>
          </p:nvPicPr>
          <p:blipFill>
            <a:blip r:embed="rId2" cstate="print"/>
            <a:stretch>
              <a:fillRect/>
            </a:stretch>
          </p:blipFill>
          <p:spPr>
            <a:xfrm>
              <a:off x="652319" y="9547193"/>
              <a:ext cx="105121" cy="100801"/>
            </a:xfrm>
            <a:prstGeom prst="rect">
              <a:avLst/>
            </a:prstGeom>
          </p:spPr>
        </p:pic>
        <p:pic>
          <p:nvPicPr>
            <p:cNvPr id="5" name="object 5"/>
            <p:cNvPicPr/>
            <p:nvPr/>
          </p:nvPicPr>
          <p:blipFill>
            <a:blip r:embed="rId3" cstate="print"/>
            <a:stretch>
              <a:fillRect/>
            </a:stretch>
          </p:blipFill>
          <p:spPr>
            <a:xfrm>
              <a:off x="654481" y="9012237"/>
              <a:ext cx="100077" cy="101518"/>
            </a:xfrm>
            <a:prstGeom prst="rect">
              <a:avLst/>
            </a:prstGeom>
          </p:spPr>
        </p:pic>
        <p:pic>
          <p:nvPicPr>
            <p:cNvPr id="6" name="object 6"/>
            <p:cNvPicPr/>
            <p:nvPr/>
          </p:nvPicPr>
          <p:blipFill>
            <a:blip r:embed="rId4" cstate="print"/>
            <a:stretch>
              <a:fillRect/>
            </a:stretch>
          </p:blipFill>
          <p:spPr>
            <a:xfrm>
              <a:off x="652319" y="8478710"/>
              <a:ext cx="104397" cy="100812"/>
            </a:xfrm>
            <a:prstGeom prst="rect">
              <a:avLst/>
            </a:prstGeom>
          </p:spPr>
        </p:pic>
        <p:pic>
          <p:nvPicPr>
            <p:cNvPr id="7" name="object 7"/>
            <p:cNvPicPr/>
            <p:nvPr/>
          </p:nvPicPr>
          <p:blipFill>
            <a:blip r:embed="rId5" cstate="print"/>
            <a:stretch>
              <a:fillRect/>
            </a:stretch>
          </p:blipFill>
          <p:spPr>
            <a:xfrm>
              <a:off x="652319" y="7944472"/>
              <a:ext cx="104397" cy="100812"/>
            </a:xfrm>
            <a:prstGeom prst="rect">
              <a:avLst/>
            </a:prstGeom>
          </p:spPr>
        </p:pic>
        <p:pic>
          <p:nvPicPr>
            <p:cNvPr id="8" name="object 8"/>
            <p:cNvPicPr/>
            <p:nvPr/>
          </p:nvPicPr>
          <p:blipFill>
            <a:blip r:embed="rId6" cstate="print"/>
            <a:stretch>
              <a:fillRect/>
            </a:stretch>
          </p:blipFill>
          <p:spPr>
            <a:xfrm>
              <a:off x="654481" y="7409523"/>
              <a:ext cx="100077" cy="100799"/>
            </a:xfrm>
            <a:prstGeom prst="rect">
              <a:avLst/>
            </a:prstGeom>
          </p:spPr>
        </p:pic>
        <p:pic>
          <p:nvPicPr>
            <p:cNvPr id="9" name="object 9"/>
            <p:cNvPicPr/>
            <p:nvPr/>
          </p:nvPicPr>
          <p:blipFill>
            <a:blip r:embed="rId7" cstate="print"/>
            <a:stretch>
              <a:fillRect/>
            </a:stretch>
          </p:blipFill>
          <p:spPr>
            <a:xfrm>
              <a:off x="1211754" y="9547911"/>
              <a:ext cx="105832" cy="98095"/>
            </a:xfrm>
            <a:prstGeom prst="rect">
              <a:avLst/>
            </a:prstGeom>
          </p:spPr>
        </p:pic>
        <p:pic>
          <p:nvPicPr>
            <p:cNvPr id="10" name="object 10"/>
            <p:cNvPicPr/>
            <p:nvPr/>
          </p:nvPicPr>
          <p:blipFill>
            <a:blip r:embed="rId8" cstate="print"/>
            <a:stretch>
              <a:fillRect/>
            </a:stretch>
          </p:blipFill>
          <p:spPr>
            <a:xfrm>
              <a:off x="1212472" y="9012237"/>
              <a:ext cx="100072" cy="100719"/>
            </a:xfrm>
            <a:prstGeom prst="rect">
              <a:avLst/>
            </a:prstGeom>
          </p:spPr>
        </p:pic>
        <p:pic>
          <p:nvPicPr>
            <p:cNvPr id="11" name="object 11"/>
            <p:cNvPicPr/>
            <p:nvPr/>
          </p:nvPicPr>
          <p:blipFill>
            <a:blip r:embed="rId9" cstate="print"/>
            <a:stretch>
              <a:fillRect/>
            </a:stretch>
          </p:blipFill>
          <p:spPr>
            <a:xfrm>
              <a:off x="1212472" y="8478710"/>
              <a:ext cx="100072" cy="100017"/>
            </a:xfrm>
            <a:prstGeom prst="rect">
              <a:avLst/>
            </a:prstGeom>
          </p:spPr>
        </p:pic>
        <p:pic>
          <p:nvPicPr>
            <p:cNvPr id="12" name="object 12"/>
            <p:cNvPicPr/>
            <p:nvPr/>
          </p:nvPicPr>
          <p:blipFill>
            <a:blip r:embed="rId10" cstate="print"/>
            <a:stretch>
              <a:fillRect/>
            </a:stretch>
          </p:blipFill>
          <p:spPr>
            <a:xfrm>
              <a:off x="1212472" y="7944472"/>
              <a:ext cx="100072" cy="99740"/>
            </a:xfrm>
            <a:prstGeom prst="rect">
              <a:avLst/>
            </a:prstGeom>
          </p:spPr>
        </p:pic>
        <p:pic>
          <p:nvPicPr>
            <p:cNvPr id="13" name="object 13"/>
            <p:cNvPicPr/>
            <p:nvPr/>
          </p:nvPicPr>
          <p:blipFill>
            <a:blip r:embed="rId11" cstate="print"/>
            <a:stretch>
              <a:fillRect/>
            </a:stretch>
          </p:blipFill>
          <p:spPr>
            <a:xfrm>
              <a:off x="1212472" y="7409523"/>
              <a:ext cx="100072" cy="100717"/>
            </a:xfrm>
            <a:prstGeom prst="rect">
              <a:avLst/>
            </a:prstGeom>
          </p:spPr>
        </p:pic>
        <p:pic>
          <p:nvPicPr>
            <p:cNvPr id="14" name="object 14"/>
            <p:cNvPicPr/>
            <p:nvPr/>
          </p:nvPicPr>
          <p:blipFill>
            <a:blip r:embed="rId12" cstate="print"/>
            <a:stretch>
              <a:fillRect/>
            </a:stretch>
          </p:blipFill>
          <p:spPr>
            <a:xfrm>
              <a:off x="1773351" y="9547193"/>
              <a:ext cx="105829" cy="101204"/>
            </a:xfrm>
            <a:prstGeom prst="rect">
              <a:avLst/>
            </a:prstGeom>
          </p:spPr>
        </p:pic>
        <p:pic>
          <p:nvPicPr>
            <p:cNvPr id="15" name="object 15"/>
            <p:cNvPicPr/>
            <p:nvPr/>
          </p:nvPicPr>
          <p:blipFill>
            <a:blip r:embed="rId13" cstate="print"/>
            <a:stretch>
              <a:fillRect/>
            </a:stretch>
          </p:blipFill>
          <p:spPr>
            <a:xfrm>
              <a:off x="1772627" y="9012237"/>
              <a:ext cx="100799" cy="100719"/>
            </a:xfrm>
            <a:prstGeom prst="rect">
              <a:avLst/>
            </a:prstGeom>
          </p:spPr>
        </p:pic>
        <p:pic>
          <p:nvPicPr>
            <p:cNvPr id="16" name="object 16"/>
            <p:cNvPicPr/>
            <p:nvPr/>
          </p:nvPicPr>
          <p:blipFill>
            <a:blip r:embed="rId14" cstate="print"/>
            <a:stretch>
              <a:fillRect/>
            </a:stretch>
          </p:blipFill>
          <p:spPr>
            <a:xfrm>
              <a:off x="1772627" y="8478710"/>
              <a:ext cx="100799" cy="100017"/>
            </a:xfrm>
            <a:prstGeom prst="rect">
              <a:avLst/>
            </a:prstGeom>
          </p:spPr>
        </p:pic>
        <p:pic>
          <p:nvPicPr>
            <p:cNvPr id="17" name="object 17"/>
            <p:cNvPicPr/>
            <p:nvPr/>
          </p:nvPicPr>
          <p:blipFill>
            <a:blip r:embed="rId15" cstate="print"/>
            <a:stretch>
              <a:fillRect/>
            </a:stretch>
          </p:blipFill>
          <p:spPr>
            <a:xfrm>
              <a:off x="1772627" y="7945196"/>
              <a:ext cx="100799" cy="99407"/>
            </a:xfrm>
            <a:prstGeom prst="rect">
              <a:avLst/>
            </a:prstGeom>
          </p:spPr>
        </p:pic>
        <p:pic>
          <p:nvPicPr>
            <p:cNvPr id="18" name="object 18"/>
            <p:cNvPicPr/>
            <p:nvPr/>
          </p:nvPicPr>
          <p:blipFill>
            <a:blip r:embed="rId16" cstate="print"/>
            <a:stretch>
              <a:fillRect/>
            </a:stretch>
          </p:blipFill>
          <p:spPr>
            <a:xfrm>
              <a:off x="1772627" y="7409523"/>
              <a:ext cx="100799" cy="100717"/>
            </a:xfrm>
            <a:prstGeom prst="rect">
              <a:avLst/>
            </a:prstGeom>
          </p:spPr>
        </p:pic>
        <p:pic>
          <p:nvPicPr>
            <p:cNvPr id="19" name="object 19"/>
            <p:cNvPicPr/>
            <p:nvPr/>
          </p:nvPicPr>
          <p:blipFill>
            <a:blip r:embed="rId17" cstate="print"/>
            <a:stretch>
              <a:fillRect/>
            </a:stretch>
          </p:blipFill>
          <p:spPr>
            <a:xfrm>
              <a:off x="2334209" y="9547911"/>
              <a:ext cx="105841" cy="98095"/>
            </a:xfrm>
            <a:prstGeom prst="rect">
              <a:avLst/>
            </a:prstGeom>
          </p:spPr>
        </p:pic>
        <p:pic>
          <p:nvPicPr>
            <p:cNvPr id="20" name="object 20"/>
            <p:cNvPicPr/>
            <p:nvPr/>
          </p:nvPicPr>
          <p:blipFill>
            <a:blip r:embed="rId18" cstate="print"/>
            <a:stretch>
              <a:fillRect/>
            </a:stretch>
          </p:blipFill>
          <p:spPr>
            <a:xfrm>
              <a:off x="2333498" y="8478710"/>
              <a:ext cx="100076" cy="100017"/>
            </a:xfrm>
            <a:prstGeom prst="rect">
              <a:avLst/>
            </a:prstGeom>
          </p:spPr>
        </p:pic>
        <p:pic>
          <p:nvPicPr>
            <p:cNvPr id="21" name="object 21"/>
            <p:cNvPicPr/>
            <p:nvPr/>
          </p:nvPicPr>
          <p:blipFill>
            <a:blip r:embed="rId19" cstate="print"/>
            <a:stretch>
              <a:fillRect/>
            </a:stretch>
          </p:blipFill>
          <p:spPr>
            <a:xfrm>
              <a:off x="2333498" y="9012237"/>
              <a:ext cx="100076" cy="100719"/>
            </a:xfrm>
            <a:prstGeom prst="rect">
              <a:avLst/>
            </a:prstGeom>
          </p:spPr>
        </p:pic>
        <p:pic>
          <p:nvPicPr>
            <p:cNvPr id="22" name="object 22"/>
            <p:cNvPicPr/>
            <p:nvPr/>
          </p:nvPicPr>
          <p:blipFill>
            <a:blip r:embed="rId20" cstate="print"/>
            <a:stretch>
              <a:fillRect/>
            </a:stretch>
          </p:blipFill>
          <p:spPr>
            <a:xfrm>
              <a:off x="2333498" y="7945196"/>
              <a:ext cx="100076" cy="99305"/>
            </a:xfrm>
            <a:prstGeom prst="rect">
              <a:avLst/>
            </a:prstGeom>
          </p:spPr>
        </p:pic>
        <p:pic>
          <p:nvPicPr>
            <p:cNvPr id="23" name="object 23"/>
            <p:cNvPicPr/>
            <p:nvPr/>
          </p:nvPicPr>
          <p:blipFill>
            <a:blip r:embed="rId21" cstate="print"/>
            <a:stretch>
              <a:fillRect/>
            </a:stretch>
          </p:blipFill>
          <p:spPr>
            <a:xfrm>
              <a:off x="2333498" y="7409523"/>
              <a:ext cx="100076" cy="100717"/>
            </a:xfrm>
            <a:prstGeom prst="rect">
              <a:avLst/>
            </a:prstGeom>
          </p:spPr>
        </p:pic>
        <p:pic>
          <p:nvPicPr>
            <p:cNvPr id="24" name="object 24"/>
            <p:cNvPicPr/>
            <p:nvPr/>
          </p:nvPicPr>
          <p:blipFill>
            <a:blip r:embed="rId22" cstate="print"/>
            <a:stretch>
              <a:fillRect/>
            </a:stretch>
          </p:blipFill>
          <p:spPr>
            <a:xfrm>
              <a:off x="2894367" y="9547193"/>
              <a:ext cx="101100" cy="100642"/>
            </a:xfrm>
            <a:prstGeom prst="rect">
              <a:avLst/>
            </a:prstGeom>
          </p:spPr>
        </p:pic>
        <p:pic>
          <p:nvPicPr>
            <p:cNvPr id="25" name="object 25"/>
            <p:cNvPicPr/>
            <p:nvPr/>
          </p:nvPicPr>
          <p:blipFill>
            <a:blip r:embed="rId23" cstate="print"/>
            <a:stretch>
              <a:fillRect/>
            </a:stretch>
          </p:blipFill>
          <p:spPr>
            <a:xfrm>
              <a:off x="2894368" y="9012237"/>
              <a:ext cx="100799" cy="100719"/>
            </a:xfrm>
            <a:prstGeom prst="rect">
              <a:avLst/>
            </a:prstGeom>
          </p:spPr>
        </p:pic>
        <p:pic>
          <p:nvPicPr>
            <p:cNvPr id="26" name="object 26"/>
            <p:cNvPicPr/>
            <p:nvPr/>
          </p:nvPicPr>
          <p:blipFill>
            <a:blip r:embed="rId24" cstate="print"/>
            <a:stretch>
              <a:fillRect/>
            </a:stretch>
          </p:blipFill>
          <p:spPr>
            <a:xfrm>
              <a:off x="2894368" y="8478710"/>
              <a:ext cx="100799" cy="100017"/>
            </a:xfrm>
            <a:prstGeom prst="rect">
              <a:avLst/>
            </a:prstGeom>
          </p:spPr>
        </p:pic>
        <p:pic>
          <p:nvPicPr>
            <p:cNvPr id="27" name="object 27"/>
            <p:cNvPicPr/>
            <p:nvPr/>
          </p:nvPicPr>
          <p:blipFill>
            <a:blip r:embed="rId25" cstate="print"/>
            <a:stretch>
              <a:fillRect/>
            </a:stretch>
          </p:blipFill>
          <p:spPr>
            <a:xfrm>
              <a:off x="2894368" y="7945196"/>
              <a:ext cx="100799" cy="99407"/>
            </a:xfrm>
            <a:prstGeom prst="rect">
              <a:avLst/>
            </a:prstGeom>
          </p:spPr>
        </p:pic>
        <p:pic>
          <p:nvPicPr>
            <p:cNvPr id="28" name="object 28"/>
            <p:cNvPicPr/>
            <p:nvPr/>
          </p:nvPicPr>
          <p:blipFill>
            <a:blip r:embed="rId26" cstate="print"/>
            <a:stretch>
              <a:fillRect/>
            </a:stretch>
          </p:blipFill>
          <p:spPr>
            <a:xfrm>
              <a:off x="2894368" y="7409523"/>
              <a:ext cx="100799" cy="100717"/>
            </a:xfrm>
            <a:prstGeom prst="rect">
              <a:avLst/>
            </a:prstGeom>
          </p:spPr>
        </p:pic>
        <p:pic>
          <p:nvPicPr>
            <p:cNvPr id="29" name="object 29"/>
            <p:cNvPicPr/>
            <p:nvPr/>
          </p:nvPicPr>
          <p:blipFill>
            <a:blip r:embed="rId27" cstate="print"/>
            <a:stretch>
              <a:fillRect/>
            </a:stretch>
          </p:blipFill>
          <p:spPr>
            <a:xfrm>
              <a:off x="3103918" y="2733921"/>
              <a:ext cx="6305550" cy="6464300"/>
            </a:xfrm>
            <a:prstGeom prst="rect">
              <a:avLst/>
            </a:prstGeom>
          </p:spPr>
        </p:pic>
      </p:grpSp>
      <p:sp>
        <p:nvSpPr>
          <p:cNvPr id="30" name="object 30"/>
          <p:cNvSpPr txBox="1"/>
          <p:nvPr/>
        </p:nvSpPr>
        <p:spPr>
          <a:xfrm>
            <a:off x="10079812" y="3426493"/>
            <a:ext cx="7566407" cy="5052217"/>
          </a:xfrm>
          <a:prstGeom prst="rect">
            <a:avLst/>
          </a:prstGeom>
        </p:spPr>
        <p:txBody>
          <a:bodyPr vert="horz" wrap="square" lIns="0" tIns="15240" rIns="0" bIns="0" rtlCol="0">
            <a:spAutoFit/>
          </a:bodyPr>
          <a:lstStyle/>
          <a:p>
            <a:pPr marL="12700" marR="5080" algn="just">
              <a:lnSpc>
                <a:spcPct val="200000"/>
              </a:lnSpc>
              <a:spcBef>
                <a:spcPts val="120"/>
              </a:spcBef>
            </a:pPr>
            <a:r>
              <a:rPr sz="2800" dirty="0">
                <a:solidFill>
                  <a:srgbClr val="002060"/>
                </a:solidFill>
                <a:latin typeface="Cambria" panose="02040503050406030204" pitchFamily="18" charset="0"/>
                <a:ea typeface="Cambria" panose="02040503050406030204" pitchFamily="18" charset="0"/>
                <a:cs typeface="Noto Sans"/>
              </a:rPr>
              <a:t>In</a:t>
            </a:r>
            <a:r>
              <a:rPr sz="2800" spc="20"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automation</a:t>
            </a:r>
            <a:r>
              <a:rPr sz="2800" b="1" spc="20"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testing</a:t>
            </a:r>
            <a:r>
              <a:rPr sz="2800" dirty="0">
                <a:solidFill>
                  <a:srgbClr val="002060"/>
                </a:solidFill>
                <a:latin typeface="Cambria" panose="02040503050406030204" pitchFamily="18" charset="0"/>
                <a:ea typeface="Cambria" panose="02040503050406030204" pitchFamily="18" charset="0"/>
                <a:cs typeface="Noto Sans"/>
              </a:rPr>
              <a:t>,</a:t>
            </a:r>
            <a:r>
              <a:rPr sz="2800" spc="2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test</a:t>
            </a:r>
            <a:r>
              <a:rPr sz="2800" spc="2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cases</a:t>
            </a:r>
            <a:r>
              <a:rPr sz="2800" spc="2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are</a:t>
            </a:r>
            <a:r>
              <a:rPr sz="2800" spc="2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executed</a:t>
            </a:r>
            <a:r>
              <a:rPr sz="2800" spc="2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using</a:t>
            </a:r>
            <a:r>
              <a:rPr sz="2800" spc="2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automated</a:t>
            </a:r>
            <a:r>
              <a:rPr sz="2800" spc="2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tools</a:t>
            </a:r>
            <a:r>
              <a:rPr sz="2800" spc="20" dirty="0">
                <a:solidFill>
                  <a:srgbClr val="002060"/>
                </a:solidFill>
                <a:latin typeface="Cambria" panose="02040503050406030204" pitchFamily="18" charset="0"/>
                <a:ea typeface="Cambria" panose="02040503050406030204" pitchFamily="18" charset="0"/>
                <a:cs typeface="Noto Sans"/>
              </a:rPr>
              <a:t> </a:t>
            </a:r>
            <a:r>
              <a:rPr sz="2800" spc="-25" dirty="0">
                <a:solidFill>
                  <a:srgbClr val="002060"/>
                </a:solidFill>
                <a:latin typeface="Cambria" panose="02040503050406030204" pitchFamily="18" charset="0"/>
                <a:ea typeface="Cambria" panose="02040503050406030204" pitchFamily="18" charset="0"/>
                <a:cs typeface="Noto Sans"/>
              </a:rPr>
              <a:t>and </a:t>
            </a:r>
            <a:r>
              <a:rPr sz="2800" dirty="0">
                <a:solidFill>
                  <a:srgbClr val="002060"/>
                </a:solidFill>
                <a:latin typeface="Cambria" panose="02040503050406030204" pitchFamily="18" charset="0"/>
                <a:ea typeface="Cambria" panose="02040503050406030204" pitchFamily="18" charset="0"/>
                <a:cs typeface="Noto Sans"/>
              </a:rPr>
              <a:t>scripts,</a:t>
            </a:r>
            <a:r>
              <a:rPr sz="2800" spc="2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reducing</a:t>
            </a:r>
            <a:r>
              <a:rPr sz="2800" spc="30"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manual</a:t>
            </a:r>
            <a:r>
              <a:rPr sz="2800" b="1" spc="30"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effort</a:t>
            </a:r>
            <a:r>
              <a:rPr sz="2800" b="1" spc="3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and</a:t>
            </a:r>
            <a:r>
              <a:rPr sz="2800" spc="2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enabling</a:t>
            </a:r>
            <a:r>
              <a:rPr sz="2800" spc="3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faster</a:t>
            </a:r>
            <a:r>
              <a:rPr sz="2800" spc="3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feedback</a:t>
            </a:r>
            <a:r>
              <a:rPr sz="2800" spc="3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on</a:t>
            </a:r>
            <a:r>
              <a:rPr sz="2800" spc="30" dirty="0">
                <a:solidFill>
                  <a:srgbClr val="002060"/>
                </a:solidFill>
                <a:latin typeface="Cambria" panose="02040503050406030204" pitchFamily="18" charset="0"/>
                <a:ea typeface="Cambria" panose="02040503050406030204" pitchFamily="18" charset="0"/>
                <a:cs typeface="Noto Sans"/>
              </a:rPr>
              <a:t> </a:t>
            </a:r>
            <a:r>
              <a:rPr sz="2800" spc="-25" dirty="0">
                <a:solidFill>
                  <a:srgbClr val="002060"/>
                </a:solidFill>
                <a:latin typeface="Cambria" panose="02040503050406030204" pitchFamily="18" charset="0"/>
                <a:ea typeface="Cambria" panose="02040503050406030204" pitchFamily="18" charset="0"/>
                <a:cs typeface="Noto Sans"/>
              </a:rPr>
              <a:t>the </a:t>
            </a:r>
            <a:r>
              <a:rPr sz="2800" dirty="0">
                <a:solidFill>
                  <a:srgbClr val="002060"/>
                </a:solidFill>
                <a:latin typeface="Cambria" panose="02040503050406030204" pitchFamily="18" charset="0"/>
                <a:ea typeface="Cambria" panose="02040503050406030204" pitchFamily="18" charset="0"/>
                <a:cs typeface="Noto Sans"/>
              </a:rPr>
              <a:t>software's</a:t>
            </a:r>
            <a:r>
              <a:rPr sz="2800" spc="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quality.</a:t>
            </a:r>
            <a:r>
              <a:rPr sz="2800" spc="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This</a:t>
            </a:r>
            <a:r>
              <a:rPr sz="2800" spc="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type</a:t>
            </a:r>
            <a:r>
              <a:rPr sz="2800" spc="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of</a:t>
            </a:r>
            <a:r>
              <a:rPr sz="2800" spc="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testing</a:t>
            </a:r>
            <a:r>
              <a:rPr sz="2800" spc="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is</a:t>
            </a:r>
            <a:r>
              <a:rPr sz="2800" spc="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essential</a:t>
            </a:r>
            <a:r>
              <a:rPr sz="2800" spc="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for</a:t>
            </a:r>
            <a:r>
              <a:rPr sz="2800" spc="1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achieving</a:t>
            </a:r>
            <a:r>
              <a:rPr sz="2800" spc="10" dirty="0">
                <a:solidFill>
                  <a:srgbClr val="002060"/>
                </a:solidFill>
                <a:latin typeface="Cambria" panose="02040503050406030204" pitchFamily="18" charset="0"/>
                <a:ea typeface="Cambria" panose="02040503050406030204" pitchFamily="18" charset="0"/>
                <a:cs typeface="Noto Sans"/>
              </a:rPr>
              <a:t> </a:t>
            </a:r>
            <a:r>
              <a:rPr sz="2800" b="1" spc="-10" dirty="0">
                <a:solidFill>
                  <a:srgbClr val="002060"/>
                </a:solidFill>
                <a:latin typeface="Cambria" panose="02040503050406030204" pitchFamily="18" charset="0"/>
                <a:ea typeface="Cambria" panose="02040503050406030204" pitchFamily="18" charset="0"/>
                <a:cs typeface="Noto Sans"/>
              </a:rPr>
              <a:t>continuous </a:t>
            </a:r>
            <a:r>
              <a:rPr sz="2800" b="1" dirty="0">
                <a:solidFill>
                  <a:srgbClr val="002060"/>
                </a:solidFill>
                <a:latin typeface="Cambria" panose="02040503050406030204" pitchFamily="18" charset="0"/>
                <a:ea typeface="Cambria" panose="02040503050406030204" pitchFamily="18" charset="0"/>
                <a:cs typeface="Noto Sans"/>
              </a:rPr>
              <a:t>testing</a:t>
            </a:r>
            <a:r>
              <a:rPr sz="2800" b="1" spc="2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in</a:t>
            </a:r>
            <a:r>
              <a:rPr sz="2800" spc="2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agile</a:t>
            </a:r>
            <a:r>
              <a:rPr sz="2800" spc="2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and</a:t>
            </a:r>
            <a:r>
              <a:rPr sz="2800" spc="2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DevOps</a:t>
            </a:r>
            <a:r>
              <a:rPr sz="2800" spc="2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environments.</a:t>
            </a:r>
            <a:endParaRPr sz="2800" dirty="0">
              <a:solidFill>
                <a:srgbClr val="002060"/>
              </a:solidFill>
              <a:latin typeface="Cambria" panose="02040503050406030204" pitchFamily="18" charset="0"/>
              <a:ea typeface="Cambria" panose="02040503050406030204" pitchFamily="18" charset="0"/>
              <a:cs typeface="Noto Sans"/>
            </a:endParaRPr>
          </a:p>
        </p:txBody>
      </p:sp>
      <p:sp>
        <p:nvSpPr>
          <p:cNvPr id="31" name="object 31"/>
          <p:cNvSpPr txBox="1">
            <a:spLocks noGrp="1"/>
          </p:cNvSpPr>
          <p:nvPr>
            <p:ph type="title"/>
          </p:nvPr>
        </p:nvSpPr>
        <p:spPr>
          <a:xfrm>
            <a:off x="10293350" y="1899381"/>
            <a:ext cx="6650667" cy="843821"/>
          </a:xfrm>
          <a:prstGeom prst="rect">
            <a:avLst/>
          </a:prstGeom>
        </p:spPr>
        <p:txBody>
          <a:bodyPr vert="horz" wrap="square" lIns="0" tIns="12700" rIns="0" bIns="0" rtlCol="0">
            <a:spAutoFit/>
          </a:bodyPr>
          <a:lstStyle/>
          <a:p>
            <a:pPr marL="12700">
              <a:lnSpc>
                <a:spcPct val="100000"/>
              </a:lnSpc>
              <a:spcBef>
                <a:spcPts val="100"/>
              </a:spcBef>
            </a:pPr>
            <a:r>
              <a:rPr sz="5400" b="1" spc="95" dirty="0">
                <a:solidFill>
                  <a:srgbClr val="002060"/>
                </a:solidFill>
                <a:latin typeface="Cambria" panose="02040503050406030204" pitchFamily="18" charset="0"/>
                <a:ea typeface="Cambria" panose="02040503050406030204" pitchFamily="18" charset="0"/>
              </a:rPr>
              <a:t>Automation</a:t>
            </a:r>
            <a:r>
              <a:rPr sz="5400" b="1" spc="-470" dirty="0">
                <a:solidFill>
                  <a:srgbClr val="002060"/>
                </a:solidFill>
                <a:latin typeface="Cambria" panose="02040503050406030204" pitchFamily="18" charset="0"/>
                <a:ea typeface="Cambria" panose="02040503050406030204" pitchFamily="18" charset="0"/>
              </a:rPr>
              <a:t> </a:t>
            </a:r>
            <a:r>
              <a:rPr sz="5400" b="1" spc="-10" dirty="0">
                <a:solidFill>
                  <a:srgbClr val="002060"/>
                </a:solidFill>
                <a:latin typeface="Cambria" panose="02040503050406030204" pitchFamily="18" charset="0"/>
                <a:ea typeface="Cambria" panose="02040503050406030204" pitchFamily="18" charset="0"/>
              </a:rPr>
              <a:t>Testing</a:t>
            </a:r>
            <a:endParaRPr sz="5400" b="1" dirty="0">
              <a:solidFill>
                <a:srgbClr val="002060"/>
              </a:solidFill>
              <a:latin typeface="Cambria" panose="02040503050406030204" pitchFamily="18" charset="0"/>
              <a:ea typeface="Cambria" panose="020405030504060302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5F55-2384-F06C-37B8-FA8B7E61F07E}"/>
              </a:ext>
            </a:extLst>
          </p:cNvPr>
          <p:cNvSpPr>
            <a:spLocks noGrp="1"/>
          </p:cNvSpPr>
          <p:nvPr>
            <p:ph type="ctrTitle"/>
          </p:nvPr>
        </p:nvSpPr>
        <p:spPr>
          <a:xfrm>
            <a:off x="3663950" y="4464050"/>
            <a:ext cx="11656060" cy="1015663"/>
          </a:xfrm>
        </p:spPr>
        <p:txBody>
          <a:bodyPr/>
          <a:lstStyle/>
          <a:p>
            <a:r>
              <a:rPr lang="en-US" sz="6600" b="1" dirty="0">
                <a:solidFill>
                  <a:srgbClr val="002060"/>
                </a:solidFill>
                <a:latin typeface="Cambria" panose="02040503050406030204" pitchFamily="18" charset="0"/>
                <a:ea typeface="Cambria" panose="02040503050406030204" pitchFamily="18" charset="0"/>
              </a:rPr>
              <a:t>What is a Wireframe?</a:t>
            </a:r>
            <a:endParaRPr lang="en-IN" sz="6600" b="1" dirty="0">
              <a:solidFill>
                <a:srgbClr val="002060"/>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4CBE1879-F3F4-65F2-77DA-C85D841C0AEA}"/>
              </a:ext>
            </a:extLst>
          </p:cNvPr>
          <p:cNvSpPr>
            <a:spLocks noGrp="1"/>
          </p:cNvSpPr>
          <p:nvPr>
            <p:ph type="subTitle" idx="4"/>
          </p:nvPr>
        </p:nvSpPr>
        <p:spPr>
          <a:xfrm>
            <a:off x="996950" y="2635250"/>
            <a:ext cx="12810490" cy="984885"/>
          </a:xfrm>
        </p:spPr>
        <p:txBody>
          <a:bodyPr/>
          <a:lstStyle/>
          <a:p>
            <a:pPr marL="285750" indent="-285750">
              <a:buFont typeface="Arial" panose="020B0604020202020204" pitchFamily="34" charset="0"/>
              <a:buChar char="•"/>
            </a:pPr>
            <a:endParaRPr lang="en-IN" sz="3200" b="1" spc="-10" dirty="0">
              <a:solidFill>
                <a:srgbClr val="002060"/>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3200" dirty="0"/>
          </a:p>
        </p:txBody>
      </p:sp>
    </p:spTree>
    <p:extLst>
      <p:ext uri="{BB962C8B-B14F-4D97-AF65-F5344CB8AC3E}">
        <p14:creationId xmlns:p14="http://schemas.microsoft.com/office/powerpoint/2010/main" val="4129273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17"/>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653758"/>
            <a:ext cx="100076" cy="100723"/>
          </a:xfrm>
          <a:prstGeom prst="rect">
            <a:avLst/>
          </a:prstGeom>
        </p:spPr>
      </p:pic>
      <p:pic>
        <p:nvPicPr>
          <p:cNvPr id="11" name="object 11"/>
          <p:cNvPicPr/>
          <p:nvPr/>
        </p:nvPicPr>
        <p:blipFill>
          <a:blip r:embed="rId11" cstate="print"/>
          <a:stretch>
            <a:fillRect/>
          </a:stretch>
        </p:blipFill>
        <p:spPr>
          <a:xfrm>
            <a:off x="15839947" y="1188720"/>
            <a:ext cx="100076" cy="99727"/>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17"/>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3"/>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17"/>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3"/>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17"/>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3"/>
          </a:xfrm>
          <a:prstGeom prst="rect">
            <a:avLst/>
          </a:prstGeom>
        </p:spPr>
      </p:pic>
      <p:sp>
        <p:nvSpPr>
          <p:cNvPr id="27" name="object 27"/>
          <p:cNvSpPr txBox="1"/>
          <p:nvPr/>
        </p:nvSpPr>
        <p:spPr>
          <a:xfrm>
            <a:off x="844550" y="2889522"/>
            <a:ext cx="14434566" cy="4187237"/>
          </a:xfrm>
          <a:prstGeom prst="rect">
            <a:avLst/>
          </a:prstGeom>
        </p:spPr>
        <p:txBody>
          <a:bodyPr vert="horz" wrap="square" lIns="0" tIns="12065" rIns="0" bIns="0" rtlCol="0">
            <a:spAutoFit/>
          </a:bodyPr>
          <a:lstStyle/>
          <a:p>
            <a:pPr marL="12700" marR="5080" algn="just">
              <a:lnSpc>
                <a:spcPct val="200000"/>
              </a:lnSpc>
              <a:spcBef>
                <a:spcPts val="95"/>
              </a:spcBef>
            </a:pPr>
            <a:r>
              <a:rPr lang="en-US" sz="2800" dirty="0">
                <a:solidFill>
                  <a:srgbClr val="002060"/>
                </a:solidFill>
                <a:latin typeface="Cambria" panose="02040503050406030204" pitchFamily="18" charset="0"/>
                <a:ea typeface="Cambria" panose="02040503050406030204" pitchFamily="18" charset="0"/>
                <a:cs typeface="Noto Sans"/>
              </a:rPr>
              <a:t>A wireframe is a skeletal blueprint of a digital product's layout, serving as a fundamental tool in the design process. It outlines the basic structure and elements of a webpage or app, including the placement of headers, footers, navigation menus, content sections, and interactive components, without delving into detailed design elements like color schemes, typography, or imagery</a:t>
            </a:r>
            <a:r>
              <a:rPr lang="en-US" sz="2800" b="1" dirty="0">
                <a:solidFill>
                  <a:srgbClr val="002060"/>
                </a:solidFill>
                <a:latin typeface="Cambria" panose="02040503050406030204" pitchFamily="18" charset="0"/>
                <a:ea typeface="Cambria" panose="02040503050406030204" pitchFamily="18" charset="0"/>
                <a:cs typeface="Noto Sans"/>
              </a:rPr>
              <a:t>. </a:t>
            </a:r>
            <a:endParaRPr sz="2800" dirty="0">
              <a:solidFill>
                <a:srgbClr val="002060"/>
              </a:solidFill>
              <a:latin typeface="Cambria" panose="02040503050406030204" pitchFamily="18" charset="0"/>
              <a:ea typeface="Cambria" panose="02040503050406030204" pitchFamily="18" charset="0"/>
              <a:cs typeface="Noto Sans"/>
            </a:endParaRPr>
          </a:p>
        </p:txBody>
      </p:sp>
      <p:sp>
        <p:nvSpPr>
          <p:cNvPr id="28" name="object 28"/>
          <p:cNvSpPr txBox="1">
            <a:spLocks noGrp="1"/>
          </p:cNvSpPr>
          <p:nvPr>
            <p:ph type="title"/>
          </p:nvPr>
        </p:nvSpPr>
        <p:spPr>
          <a:xfrm>
            <a:off x="6525389" y="1602665"/>
            <a:ext cx="7174101" cy="847027"/>
          </a:xfrm>
          <a:prstGeom prst="rect">
            <a:avLst/>
          </a:prstGeom>
        </p:spPr>
        <p:txBody>
          <a:bodyPr vert="horz" wrap="square" lIns="0" tIns="15875" rIns="0" bIns="0" rtlCol="0">
            <a:spAutoFit/>
          </a:bodyPr>
          <a:lstStyle/>
          <a:p>
            <a:pPr marL="12700">
              <a:lnSpc>
                <a:spcPct val="100000"/>
              </a:lnSpc>
              <a:spcBef>
                <a:spcPts val="125"/>
              </a:spcBef>
            </a:pPr>
            <a:r>
              <a:rPr lang="en-US" sz="5400" b="1" spc="-10" dirty="0">
                <a:solidFill>
                  <a:srgbClr val="002060"/>
                </a:solidFill>
                <a:latin typeface="Cambria" panose="02040503050406030204" pitchFamily="18" charset="0"/>
                <a:ea typeface="Cambria" panose="02040503050406030204" pitchFamily="18" charset="0"/>
                <a:cs typeface="Noto Sans"/>
              </a:rPr>
              <a:t>Wireframe</a:t>
            </a:r>
            <a:endParaRPr sz="5400" b="1" spc="-10" dirty="0">
              <a:solidFill>
                <a:srgbClr val="00206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92108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17"/>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653758"/>
            <a:ext cx="100076" cy="100723"/>
          </a:xfrm>
          <a:prstGeom prst="rect">
            <a:avLst/>
          </a:prstGeom>
        </p:spPr>
      </p:pic>
      <p:pic>
        <p:nvPicPr>
          <p:cNvPr id="11" name="object 11"/>
          <p:cNvPicPr/>
          <p:nvPr/>
        </p:nvPicPr>
        <p:blipFill>
          <a:blip r:embed="rId11" cstate="print"/>
          <a:stretch>
            <a:fillRect/>
          </a:stretch>
        </p:blipFill>
        <p:spPr>
          <a:xfrm>
            <a:off x="15839947" y="1188720"/>
            <a:ext cx="100076" cy="99727"/>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17"/>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3"/>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17"/>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3"/>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17"/>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3"/>
          </a:xfrm>
          <a:prstGeom prst="rect">
            <a:avLst/>
          </a:prstGeom>
        </p:spPr>
      </p:pic>
      <p:sp>
        <p:nvSpPr>
          <p:cNvPr id="27" name="object 27"/>
          <p:cNvSpPr txBox="1"/>
          <p:nvPr/>
        </p:nvSpPr>
        <p:spPr>
          <a:xfrm>
            <a:off x="897622" y="2357189"/>
            <a:ext cx="14151878" cy="7041864"/>
          </a:xfrm>
          <a:prstGeom prst="rect">
            <a:avLst/>
          </a:prstGeom>
        </p:spPr>
        <p:txBody>
          <a:bodyPr vert="horz" wrap="square" lIns="0" tIns="12065" rIns="0" bIns="0" rtlCol="0">
            <a:spAutoFit/>
          </a:bodyPr>
          <a:lstStyle/>
          <a:p>
            <a:pPr algn="just">
              <a:lnSpc>
                <a:spcPct val="150000"/>
              </a:lnSpc>
              <a:buFont typeface="+mj-lt"/>
              <a:buAutoNum type="arabicPeriod"/>
            </a:pPr>
            <a:r>
              <a:rPr lang="en-US" sz="2800" b="1" i="0" dirty="0">
                <a:solidFill>
                  <a:srgbClr val="002060"/>
                </a:solidFill>
                <a:effectLst/>
                <a:latin typeface="Cambria" panose="02040503050406030204" pitchFamily="18" charset="0"/>
                <a:ea typeface="Cambria" panose="02040503050406030204" pitchFamily="18" charset="0"/>
              </a:rPr>
              <a:t>Low-fidelity wireframes </a:t>
            </a:r>
            <a:r>
              <a:rPr lang="en-US" sz="2800" b="0" i="0" dirty="0">
                <a:solidFill>
                  <a:srgbClr val="002060"/>
                </a:solidFill>
                <a:effectLst/>
                <a:latin typeface="Cambria" panose="02040503050406030204" pitchFamily="18" charset="0"/>
                <a:ea typeface="Cambria" panose="02040503050406030204" pitchFamily="18" charset="0"/>
              </a:rPr>
              <a:t>are basic wireframes focused on layout, navigation, and information architecture. They show what the interface will look like, illustrating user flows with key UI design elements.</a:t>
            </a:r>
          </a:p>
          <a:p>
            <a:pPr algn="just">
              <a:lnSpc>
                <a:spcPct val="150000"/>
              </a:lnSpc>
            </a:pPr>
            <a:endParaRPr lang="en-US" sz="2800" b="0" i="0" dirty="0">
              <a:solidFill>
                <a:srgbClr val="002060"/>
              </a:solidFill>
              <a:effectLst/>
              <a:latin typeface="Cambria" panose="02040503050406030204" pitchFamily="18" charset="0"/>
              <a:ea typeface="Cambria" panose="02040503050406030204" pitchFamily="18" charset="0"/>
            </a:endParaRPr>
          </a:p>
          <a:p>
            <a:pPr algn="just">
              <a:lnSpc>
                <a:spcPct val="150000"/>
              </a:lnSpc>
              <a:buFont typeface="+mj-lt"/>
              <a:buAutoNum type="arabicPeriod"/>
            </a:pPr>
            <a:r>
              <a:rPr lang="en-US" sz="2800" b="1" i="0" dirty="0">
                <a:solidFill>
                  <a:srgbClr val="002060"/>
                </a:solidFill>
                <a:effectLst/>
                <a:latin typeface="Cambria" panose="02040503050406030204" pitchFamily="18" charset="0"/>
                <a:ea typeface="Cambria" panose="02040503050406030204" pitchFamily="18" charset="0"/>
              </a:rPr>
              <a:t>Mid-fidelity wireframes </a:t>
            </a:r>
            <a:r>
              <a:rPr lang="en-US" sz="2800" b="0" i="0" dirty="0">
                <a:solidFill>
                  <a:srgbClr val="002060"/>
                </a:solidFill>
                <a:effectLst/>
                <a:latin typeface="Cambria" panose="02040503050406030204" pitchFamily="18" charset="0"/>
                <a:ea typeface="Cambria" panose="02040503050406030204" pitchFamily="18" charset="0"/>
              </a:rPr>
              <a:t>help designers iterate and shape the final design. Design teams may add annotations and content as they try out different approaches to user flows and UI design elements, mapping out core functionality and key interactions.</a:t>
            </a:r>
          </a:p>
          <a:p>
            <a:pPr algn="just">
              <a:lnSpc>
                <a:spcPct val="150000"/>
              </a:lnSpc>
            </a:pPr>
            <a:endParaRPr lang="en-US" sz="2800" b="0" i="0" dirty="0">
              <a:solidFill>
                <a:srgbClr val="002060"/>
              </a:solidFill>
              <a:effectLst/>
              <a:latin typeface="Cambria" panose="02040503050406030204" pitchFamily="18" charset="0"/>
              <a:ea typeface="Cambria" panose="02040503050406030204" pitchFamily="18" charset="0"/>
            </a:endParaRPr>
          </a:p>
          <a:p>
            <a:pPr algn="just">
              <a:lnSpc>
                <a:spcPct val="150000"/>
              </a:lnSpc>
            </a:pPr>
            <a:r>
              <a:rPr lang="en-US" sz="2800" b="0" i="0" dirty="0">
                <a:solidFill>
                  <a:srgbClr val="002060"/>
                </a:solidFill>
                <a:effectLst/>
                <a:latin typeface="Cambria" panose="02040503050406030204" pitchFamily="18" charset="0"/>
                <a:ea typeface="Cambria" panose="02040503050406030204" pitchFamily="18" charset="0"/>
              </a:rPr>
              <a:t> </a:t>
            </a:r>
            <a:r>
              <a:rPr lang="en-US" sz="2800" b="1" i="0" dirty="0">
                <a:solidFill>
                  <a:srgbClr val="002060"/>
                </a:solidFill>
                <a:effectLst/>
                <a:latin typeface="Cambria" panose="02040503050406030204" pitchFamily="18" charset="0"/>
                <a:ea typeface="Cambria" panose="02040503050406030204" pitchFamily="18" charset="0"/>
              </a:rPr>
              <a:t>3</a:t>
            </a:r>
            <a:r>
              <a:rPr lang="en-US" sz="2800" b="0" i="0" dirty="0">
                <a:solidFill>
                  <a:srgbClr val="002060"/>
                </a:solidFill>
                <a:effectLst/>
                <a:latin typeface="Cambria" panose="02040503050406030204" pitchFamily="18" charset="0"/>
                <a:ea typeface="Cambria" panose="02040503050406030204" pitchFamily="18" charset="0"/>
              </a:rPr>
              <a:t>.</a:t>
            </a:r>
            <a:r>
              <a:rPr lang="en-US" sz="2800" b="1" i="0" dirty="0">
                <a:solidFill>
                  <a:srgbClr val="002060"/>
                </a:solidFill>
                <a:effectLst/>
                <a:latin typeface="Cambria" panose="02040503050406030204" pitchFamily="18" charset="0"/>
                <a:ea typeface="Cambria" panose="02040503050406030204" pitchFamily="18" charset="0"/>
              </a:rPr>
              <a:t>High-fidelity wireframes </a:t>
            </a:r>
            <a:r>
              <a:rPr lang="en-US" sz="2800" b="0" i="0" dirty="0">
                <a:solidFill>
                  <a:srgbClr val="002060"/>
                </a:solidFill>
                <a:effectLst/>
                <a:latin typeface="Cambria" panose="02040503050406030204" pitchFamily="18" charset="0"/>
                <a:ea typeface="Cambria" panose="02040503050406030204" pitchFamily="18" charset="0"/>
              </a:rPr>
              <a:t>look like early product mockups, with interactive and visual design elements—but without the functionality of low-fidelity prototypes. At this point of the design process, you may want to add brand elements like fonts, colors, and logos.</a:t>
            </a:r>
          </a:p>
        </p:txBody>
      </p:sp>
      <p:sp>
        <p:nvSpPr>
          <p:cNvPr id="28" name="object 28"/>
          <p:cNvSpPr txBox="1">
            <a:spLocks noGrp="1"/>
          </p:cNvSpPr>
          <p:nvPr>
            <p:ph type="title"/>
          </p:nvPr>
        </p:nvSpPr>
        <p:spPr>
          <a:xfrm>
            <a:off x="1454150" y="975941"/>
            <a:ext cx="7174101" cy="847027"/>
          </a:xfrm>
          <a:prstGeom prst="rect">
            <a:avLst/>
          </a:prstGeom>
        </p:spPr>
        <p:txBody>
          <a:bodyPr vert="horz" wrap="square" lIns="0" tIns="15875" rIns="0" bIns="0" rtlCol="0">
            <a:spAutoFit/>
          </a:bodyPr>
          <a:lstStyle/>
          <a:p>
            <a:pPr marL="12700">
              <a:lnSpc>
                <a:spcPct val="100000"/>
              </a:lnSpc>
              <a:spcBef>
                <a:spcPts val="125"/>
              </a:spcBef>
            </a:pPr>
            <a:r>
              <a:rPr lang="en-US" sz="5400" b="1" spc="-10" dirty="0">
                <a:solidFill>
                  <a:srgbClr val="002060"/>
                </a:solidFill>
                <a:latin typeface="Cambria" panose="02040503050406030204" pitchFamily="18" charset="0"/>
                <a:ea typeface="Cambria" panose="02040503050406030204" pitchFamily="18" charset="0"/>
              </a:rPr>
              <a:t>Types of Wireframes:</a:t>
            </a:r>
            <a:endParaRPr sz="5400" b="1" spc="-10" dirty="0">
              <a:solidFill>
                <a:srgbClr val="00206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17514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17"/>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653758"/>
            <a:ext cx="100076" cy="100723"/>
          </a:xfrm>
          <a:prstGeom prst="rect">
            <a:avLst/>
          </a:prstGeom>
        </p:spPr>
      </p:pic>
      <p:pic>
        <p:nvPicPr>
          <p:cNvPr id="11" name="object 11"/>
          <p:cNvPicPr/>
          <p:nvPr/>
        </p:nvPicPr>
        <p:blipFill>
          <a:blip r:embed="rId11" cstate="print"/>
          <a:stretch>
            <a:fillRect/>
          </a:stretch>
        </p:blipFill>
        <p:spPr>
          <a:xfrm>
            <a:off x="15839947" y="1188720"/>
            <a:ext cx="100076" cy="99727"/>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17"/>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3"/>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17"/>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3"/>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17"/>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3"/>
          </a:xfrm>
          <a:prstGeom prst="rect">
            <a:avLst/>
          </a:prstGeom>
        </p:spPr>
      </p:pic>
      <p:sp>
        <p:nvSpPr>
          <p:cNvPr id="27" name="object 27"/>
          <p:cNvSpPr txBox="1"/>
          <p:nvPr/>
        </p:nvSpPr>
        <p:spPr>
          <a:xfrm>
            <a:off x="897622" y="2357189"/>
            <a:ext cx="14151878" cy="5923929"/>
          </a:xfrm>
          <a:prstGeom prst="rect">
            <a:avLst/>
          </a:prstGeom>
        </p:spPr>
        <p:txBody>
          <a:bodyPr vert="horz" wrap="square" lIns="0" tIns="12065" rIns="0" bIns="0" rtlCol="0">
            <a:spAutoFit/>
          </a:bodyPr>
          <a:lstStyle/>
          <a:p>
            <a:pPr algn="l">
              <a:lnSpc>
                <a:spcPct val="200000"/>
              </a:lnSpc>
              <a:buFont typeface="Arial" panose="020B0604020202020204" pitchFamily="34" charset="0"/>
              <a:buChar char="•"/>
            </a:pPr>
            <a:r>
              <a:rPr lang="en-IN" sz="2800" b="1" i="0" u="sng" dirty="0">
                <a:solidFill>
                  <a:srgbClr val="002060"/>
                </a:solidFill>
                <a:effectLst/>
                <a:latin typeface="Cambria" panose="02040503050406030204" pitchFamily="18" charset="0"/>
                <a:ea typeface="Cambria" panose="02040503050406030204" pitchFamily="18" charset="0"/>
                <a:hlinkClick r:id="rId27">
                  <a:extLst>
                    <a:ext uri="{A12FA001-AC4F-418D-AE19-62706E023703}">
                      <ahyp:hlinkClr xmlns:ahyp="http://schemas.microsoft.com/office/drawing/2018/hyperlinkcolor" val="tx"/>
                    </a:ext>
                  </a:extLst>
                </a:hlinkClick>
              </a:rPr>
              <a:t>Sketch</a:t>
            </a:r>
            <a:r>
              <a:rPr lang="en-IN" sz="2800" b="0" i="0" dirty="0">
                <a:solidFill>
                  <a:srgbClr val="002060"/>
                </a:solidFill>
                <a:effectLst/>
                <a:latin typeface="Cambria" panose="02040503050406030204" pitchFamily="18" charset="0"/>
                <a:ea typeface="Cambria" panose="02040503050406030204" pitchFamily="18" charset="0"/>
              </a:rPr>
              <a:t> for detailed, vector-based design</a:t>
            </a:r>
          </a:p>
          <a:p>
            <a:pPr algn="l">
              <a:lnSpc>
                <a:spcPct val="200000"/>
              </a:lnSpc>
              <a:buFont typeface="Arial" panose="020B0604020202020204" pitchFamily="34" charset="0"/>
              <a:buChar char="•"/>
            </a:pPr>
            <a:r>
              <a:rPr lang="en-IN" sz="2800" b="1" i="0" u="sng" dirty="0" err="1">
                <a:solidFill>
                  <a:srgbClr val="002060"/>
                </a:solidFill>
                <a:effectLst/>
                <a:latin typeface="Cambria" panose="02040503050406030204" pitchFamily="18" charset="0"/>
                <a:ea typeface="Cambria" panose="02040503050406030204" pitchFamily="18" charset="0"/>
                <a:hlinkClick r:id="rId28">
                  <a:extLst>
                    <a:ext uri="{A12FA001-AC4F-418D-AE19-62706E023703}">
                      <ahyp:hlinkClr xmlns:ahyp="http://schemas.microsoft.com/office/drawing/2018/hyperlinkcolor" val="tx"/>
                    </a:ext>
                  </a:extLst>
                </a:hlinkClick>
              </a:rPr>
              <a:t>Moqups</a:t>
            </a:r>
            <a:r>
              <a:rPr lang="en-IN" sz="2800" b="0" i="0" dirty="0">
                <a:solidFill>
                  <a:srgbClr val="002060"/>
                </a:solidFill>
                <a:effectLst/>
                <a:latin typeface="Cambria" panose="02040503050406030204" pitchFamily="18" charset="0"/>
                <a:ea typeface="Cambria" panose="02040503050406030204" pitchFamily="18" charset="0"/>
              </a:rPr>
              <a:t> for beginners</a:t>
            </a:r>
          </a:p>
          <a:p>
            <a:pPr algn="l">
              <a:lnSpc>
                <a:spcPct val="200000"/>
              </a:lnSpc>
              <a:buFont typeface="Arial" panose="020B0604020202020204" pitchFamily="34" charset="0"/>
              <a:buChar char="•"/>
            </a:pPr>
            <a:r>
              <a:rPr lang="en-IN" sz="2800" b="1" i="0" u="sng" dirty="0">
                <a:solidFill>
                  <a:srgbClr val="002060"/>
                </a:solidFill>
                <a:effectLst/>
                <a:latin typeface="Cambria" panose="02040503050406030204" pitchFamily="18" charset="0"/>
                <a:ea typeface="Cambria" panose="02040503050406030204" pitchFamily="18" charset="0"/>
                <a:hlinkClick r:id="rId29">
                  <a:extLst>
                    <a:ext uri="{A12FA001-AC4F-418D-AE19-62706E023703}">
                      <ahyp:hlinkClr xmlns:ahyp="http://schemas.microsoft.com/office/drawing/2018/hyperlinkcolor" val="tx"/>
                    </a:ext>
                  </a:extLst>
                </a:hlinkClick>
              </a:rPr>
              <a:t>Figma</a:t>
            </a:r>
            <a:r>
              <a:rPr lang="en-IN" sz="2800" b="0" i="0" dirty="0">
                <a:solidFill>
                  <a:srgbClr val="002060"/>
                </a:solidFill>
                <a:effectLst/>
                <a:latin typeface="Cambria" panose="02040503050406030204" pitchFamily="18" charset="0"/>
                <a:ea typeface="Cambria" panose="02040503050406030204" pitchFamily="18" charset="0"/>
              </a:rPr>
              <a:t> for a free wireframe app</a:t>
            </a:r>
          </a:p>
          <a:p>
            <a:pPr algn="l">
              <a:lnSpc>
                <a:spcPct val="200000"/>
              </a:lnSpc>
              <a:buFont typeface="Arial" panose="020B0604020202020204" pitchFamily="34" charset="0"/>
              <a:buChar char="•"/>
            </a:pPr>
            <a:r>
              <a:rPr lang="en-IN" sz="2800" b="1" i="0" u="sng" dirty="0" err="1">
                <a:solidFill>
                  <a:srgbClr val="002060"/>
                </a:solidFill>
                <a:effectLst/>
                <a:latin typeface="Cambria" panose="02040503050406030204" pitchFamily="18" charset="0"/>
                <a:ea typeface="Cambria" panose="02040503050406030204" pitchFamily="18" charset="0"/>
                <a:hlinkClick r:id="rId30">
                  <a:extLst>
                    <a:ext uri="{A12FA001-AC4F-418D-AE19-62706E023703}">
                      <ahyp:hlinkClr xmlns:ahyp="http://schemas.microsoft.com/office/drawing/2018/hyperlinkcolor" val="tx"/>
                    </a:ext>
                  </a:extLst>
                </a:hlinkClick>
              </a:rPr>
              <a:t>UXPin</a:t>
            </a:r>
            <a:r>
              <a:rPr lang="en-IN" sz="2800" b="0" i="0" dirty="0">
                <a:solidFill>
                  <a:srgbClr val="002060"/>
                </a:solidFill>
                <a:effectLst/>
                <a:latin typeface="Cambria" panose="02040503050406030204" pitchFamily="18" charset="0"/>
                <a:ea typeface="Cambria" panose="02040503050406030204" pitchFamily="18" charset="0"/>
              </a:rPr>
              <a:t> for handing off design documentation to developers</a:t>
            </a:r>
          </a:p>
          <a:p>
            <a:pPr algn="l">
              <a:lnSpc>
                <a:spcPct val="200000"/>
              </a:lnSpc>
              <a:buFont typeface="Arial" panose="020B0604020202020204" pitchFamily="34" charset="0"/>
              <a:buChar char="•"/>
            </a:pPr>
            <a:r>
              <a:rPr lang="en-IN" sz="2800" b="1" i="0" u="sng" dirty="0" err="1">
                <a:solidFill>
                  <a:srgbClr val="002060"/>
                </a:solidFill>
                <a:effectLst/>
                <a:latin typeface="Cambria" panose="02040503050406030204" pitchFamily="18" charset="0"/>
                <a:ea typeface="Cambria" panose="02040503050406030204" pitchFamily="18" charset="0"/>
                <a:hlinkClick r:id="rId31">
                  <a:extLst>
                    <a:ext uri="{A12FA001-AC4F-418D-AE19-62706E023703}">
                      <ahyp:hlinkClr xmlns:ahyp="http://schemas.microsoft.com/office/drawing/2018/hyperlinkcolor" val="tx"/>
                    </a:ext>
                  </a:extLst>
                </a:hlinkClick>
              </a:rPr>
              <a:t>MockFlow</a:t>
            </a:r>
            <a:r>
              <a:rPr lang="en-IN" sz="2800" b="0" i="0" dirty="0">
                <a:solidFill>
                  <a:srgbClr val="002060"/>
                </a:solidFill>
                <a:effectLst/>
                <a:latin typeface="Cambria" panose="02040503050406030204" pitchFamily="18" charset="0"/>
                <a:ea typeface="Cambria" panose="02040503050406030204" pitchFamily="18" charset="0"/>
              </a:rPr>
              <a:t> for project organization</a:t>
            </a:r>
          </a:p>
          <a:p>
            <a:pPr algn="l">
              <a:lnSpc>
                <a:spcPct val="200000"/>
              </a:lnSpc>
              <a:buFont typeface="Arial" panose="020B0604020202020204" pitchFamily="34" charset="0"/>
              <a:buChar char="•"/>
            </a:pPr>
            <a:r>
              <a:rPr lang="en-IN" sz="2800" b="1" i="0" u="sng" dirty="0" err="1">
                <a:solidFill>
                  <a:srgbClr val="002060"/>
                </a:solidFill>
                <a:effectLst/>
                <a:latin typeface="Cambria" panose="02040503050406030204" pitchFamily="18" charset="0"/>
                <a:ea typeface="Cambria" panose="02040503050406030204" pitchFamily="18" charset="0"/>
                <a:hlinkClick r:id="rId32">
                  <a:extLst>
                    <a:ext uri="{A12FA001-AC4F-418D-AE19-62706E023703}">
                      <ahyp:hlinkClr xmlns:ahyp="http://schemas.microsoft.com/office/drawing/2018/hyperlinkcolor" val="tx"/>
                    </a:ext>
                  </a:extLst>
                </a:hlinkClick>
              </a:rPr>
              <a:t>Justinmind</a:t>
            </a:r>
            <a:r>
              <a:rPr lang="en-IN" sz="2800" b="0" i="0" dirty="0">
                <a:solidFill>
                  <a:srgbClr val="002060"/>
                </a:solidFill>
                <a:effectLst/>
                <a:latin typeface="Cambria" panose="02040503050406030204" pitchFamily="18" charset="0"/>
                <a:ea typeface="Cambria" panose="02040503050406030204" pitchFamily="18" charset="0"/>
              </a:rPr>
              <a:t> for interactive wireframes</a:t>
            </a:r>
          </a:p>
          <a:p>
            <a:pPr algn="l">
              <a:lnSpc>
                <a:spcPct val="200000"/>
              </a:lnSpc>
              <a:buFont typeface="Arial" panose="020B0604020202020204" pitchFamily="34" charset="0"/>
              <a:buChar char="•"/>
            </a:pPr>
            <a:r>
              <a:rPr lang="en-IN" sz="2800" b="1" i="0" u="sng" dirty="0" err="1">
                <a:solidFill>
                  <a:srgbClr val="002060"/>
                </a:solidFill>
                <a:effectLst/>
                <a:latin typeface="Cambria" panose="02040503050406030204" pitchFamily="18" charset="0"/>
                <a:ea typeface="Cambria" panose="02040503050406030204" pitchFamily="18" charset="0"/>
                <a:hlinkClick r:id="rId33">
                  <a:extLst>
                    <a:ext uri="{A12FA001-AC4F-418D-AE19-62706E023703}">
                      <ahyp:hlinkClr xmlns:ahyp="http://schemas.microsoft.com/office/drawing/2018/hyperlinkcolor" val="tx"/>
                    </a:ext>
                  </a:extLst>
                </a:hlinkClick>
              </a:rPr>
              <a:t>Uizard</a:t>
            </a:r>
            <a:r>
              <a:rPr lang="en-IN" sz="2800" b="1" i="0" dirty="0">
                <a:solidFill>
                  <a:srgbClr val="002060"/>
                </a:solidFill>
                <a:effectLst/>
                <a:latin typeface="Cambria" panose="02040503050406030204" pitchFamily="18" charset="0"/>
                <a:ea typeface="Cambria" panose="02040503050406030204" pitchFamily="18" charset="0"/>
              </a:rPr>
              <a:t> </a:t>
            </a:r>
            <a:r>
              <a:rPr lang="en-IN" sz="2800" b="0" i="0" dirty="0">
                <a:solidFill>
                  <a:srgbClr val="002060"/>
                </a:solidFill>
                <a:effectLst/>
                <a:latin typeface="Cambria" panose="02040503050406030204" pitchFamily="18" charset="0"/>
                <a:ea typeface="Cambria" panose="02040503050406030204" pitchFamily="18" charset="0"/>
              </a:rPr>
              <a:t>for AI-assisted wireframing</a:t>
            </a:r>
          </a:p>
        </p:txBody>
      </p:sp>
      <p:sp>
        <p:nvSpPr>
          <p:cNvPr id="28" name="object 28"/>
          <p:cNvSpPr txBox="1">
            <a:spLocks noGrp="1"/>
          </p:cNvSpPr>
          <p:nvPr>
            <p:ph type="title"/>
          </p:nvPr>
        </p:nvSpPr>
        <p:spPr>
          <a:xfrm>
            <a:off x="1454150" y="975941"/>
            <a:ext cx="7174101" cy="847027"/>
          </a:xfrm>
          <a:prstGeom prst="rect">
            <a:avLst/>
          </a:prstGeom>
        </p:spPr>
        <p:txBody>
          <a:bodyPr vert="horz" wrap="square" lIns="0" tIns="15875" rIns="0" bIns="0" rtlCol="0">
            <a:spAutoFit/>
          </a:bodyPr>
          <a:lstStyle/>
          <a:p>
            <a:pPr marL="12700">
              <a:lnSpc>
                <a:spcPct val="100000"/>
              </a:lnSpc>
              <a:spcBef>
                <a:spcPts val="125"/>
              </a:spcBef>
            </a:pPr>
            <a:r>
              <a:rPr lang="en-US" sz="5400" b="1" spc="-10" dirty="0">
                <a:solidFill>
                  <a:srgbClr val="002060"/>
                </a:solidFill>
                <a:latin typeface="Cambria" panose="02040503050406030204" pitchFamily="18" charset="0"/>
                <a:ea typeface="Cambria" panose="02040503050406030204" pitchFamily="18" charset="0"/>
              </a:rPr>
              <a:t>Tools for wireframe:</a:t>
            </a:r>
            <a:endParaRPr sz="5400" b="1" spc="-10" dirty="0">
              <a:solidFill>
                <a:srgbClr val="002060"/>
              </a:solidFill>
              <a:latin typeface="Cambria" panose="02040503050406030204" pitchFamily="18" charset="0"/>
              <a:ea typeface="Cambria" panose="02040503050406030204" pitchFamily="18" charset="0"/>
            </a:endParaRPr>
          </a:p>
        </p:txBody>
      </p:sp>
      <p:pic>
        <p:nvPicPr>
          <p:cNvPr id="2050" name="Picture 2" descr="Easy Wireframe Tool For Your Whole Team | Moqups">
            <a:extLst>
              <a:ext uri="{FF2B5EF4-FFF2-40B4-BE49-F238E27FC236}">
                <a16:creationId xmlns:a16="http://schemas.microsoft.com/office/drawing/2014/main" id="{30842179-DA7A-67F7-6B48-6601FFD166B1}"/>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0445750" y="3312848"/>
            <a:ext cx="7425829" cy="526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22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17"/>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653758"/>
            <a:ext cx="100076" cy="100723"/>
          </a:xfrm>
          <a:prstGeom prst="rect">
            <a:avLst/>
          </a:prstGeom>
        </p:spPr>
      </p:pic>
      <p:pic>
        <p:nvPicPr>
          <p:cNvPr id="11" name="object 11"/>
          <p:cNvPicPr/>
          <p:nvPr/>
        </p:nvPicPr>
        <p:blipFill>
          <a:blip r:embed="rId11" cstate="print"/>
          <a:stretch>
            <a:fillRect/>
          </a:stretch>
        </p:blipFill>
        <p:spPr>
          <a:xfrm>
            <a:off x="15839947" y="1188720"/>
            <a:ext cx="100076" cy="99727"/>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17"/>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3"/>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17"/>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3"/>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17"/>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3"/>
          </a:xfrm>
          <a:prstGeom prst="rect">
            <a:avLst/>
          </a:prstGeom>
        </p:spPr>
      </p:pic>
      <p:sp>
        <p:nvSpPr>
          <p:cNvPr id="27" name="object 27"/>
          <p:cNvSpPr txBox="1"/>
          <p:nvPr/>
        </p:nvSpPr>
        <p:spPr>
          <a:xfrm>
            <a:off x="1073150" y="1834721"/>
            <a:ext cx="14151878" cy="5102872"/>
          </a:xfrm>
          <a:prstGeom prst="rect">
            <a:avLst/>
          </a:prstGeom>
        </p:spPr>
        <p:txBody>
          <a:bodyPr vert="horz" wrap="square" lIns="0" tIns="12065" rIns="0" bIns="0" rtlCol="0">
            <a:spAutoFit/>
          </a:bodyPr>
          <a:lstStyle/>
          <a:p>
            <a:pPr algn="just" rtl="0" fontAlgn="base">
              <a:lnSpc>
                <a:spcPct val="150000"/>
              </a:lnSpc>
            </a:pPr>
            <a:r>
              <a:rPr lang="en-US" sz="2800" b="1" i="0" dirty="0">
                <a:solidFill>
                  <a:srgbClr val="002060"/>
                </a:solidFill>
                <a:effectLst/>
                <a:latin typeface="Cambria" panose="02040503050406030204" pitchFamily="18" charset="0"/>
                <a:ea typeface="Cambria" panose="02040503050406030204" pitchFamily="18" charset="0"/>
              </a:rPr>
              <a:t>Software development models</a:t>
            </a:r>
            <a:r>
              <a:rPr lang="en-US" sz="2800" b="0" i="0" dirty="0">
                <a:solidFill>
                  <a:srgbClr val="002060"/>
                </a:solidFill>
                <a:effectLst/>
                <a:latin typeface="Cambria" panose="02040503050406030204" pitchFamily="18" charset="0"/>
                <a:ea typeface="Cambria" panose="02040503050406030204" pitchFamily="18" charset="0"/>
              </a:rPr>
              <a:t> are various processes or methods that are chosen for project development depending on the objectives and goals of the project. Many development life cycle models have been developed to achieve various essential objectives. Models specify the various steps of the process and the order in which they are executed. There are 8 software developments models, they are the following:</a:t>
            </a:r>
          </a:p>
          <a:p>
            <a:pPr marL="514350" indent="-514350" algn="just" rtl="0" fontAlgn="base">
              <a:lnSpc>
                <a:spcPct val="150000"/>
              </a:lnSpc>
              <a:buFont typeface="+mj-lt"/>
              <a:buAutoNum type="arabicPeriod"/>
            </a:pPr>
            <a:r>
              <a:rPr lang="en-US" sz="2800" dirty="0">
                <a:solidFill>
                  <a:srgbClr val="002060"/>
                </a:solidFill>
                <a:latin typeface="Cambria" panose="02040503050406030204" pitchFamily="18" charset="0"/>
                <a:ea typeface="Cambria" panose="02040503050406030204" pitchFamily="18" charset="0"/>
              </a:rPr>
              <a:t>Waterfall Model</a:t>
            </a:r>
          </a:p>
          <a:p>
            <a:pPr marL="514350" indent="-514350" algn="just" rtl="0" fontAlgn="base">
              <a:lnSpc>
                <a:spcPct val="150000"/>
              </a:lnSpc>
              <a:buFont typeface="+mj-lt"/>
              <a:buAutoNum type="arabicPeriod"/>
            </a:pPr>
            <a:r>
              <a:rPr lang="en-US" sz="2800" b="0" i="0" dirty="0">
                <a:solidFill>
                  <a:srgbClr val="002060"/>
                </a:solidFill>
                <a:effectLst/>
                <a:latin typeface="Cambria" panose="02040503050406030204" pitchFamily="18" charset="0"/>
                <a:ea typeface="Cambria" panose="02040503050406030204" pitchFamily="18" charset="0"/>
              </a:rPr>
              <a:t>Iterative M</a:t>
            </a:r>
            <a:r>
              <a:rPr lang="en-US" sz="2800" dirty="0">
                <a:solidFill>
                  <a:srgbClr val="002060"/>
                </a:solidFill>
                <a:latin typeface="Cambria" panose="02040503050406030204" pitchFamily="18" charset="0"/>
                <a:ea typeface="Cambria" panose="02040503050406030204" pitchFamily="18" charset="0"/>
              </a:rPr>
              <a:t>odel</a:t>
            </a:r>
          </a:p>
          <a:p>
            <a:pPr marL="514350" indent="-514350" algn="just" rtl="0" fontAlgn="base">
              <a:lnSpc>
                <a:spcPct val="150000"/>
              </a:lnSpc>
              <a:buFont typeface="+mj-lt"/>
              <a:buAutoNum type="arabicPeriod"/>
            </a:pPr>
            <a:endParaRPr lang="en-US" sz="2800" dirty="0">
              <a:solidFill>
                <a:srgbClr val="002060"/>
              </a:solidFill>
              <a:latin typeface="Cambria" panose="02040503050406030204" pitchFamily="18" charset="0"/>
              <a:ea typeface="Cambria" panose="02040503050406030204" pitchFamily="18" charset="0"/>
            </a:endParaRPr>
          </a:p>
        </p:txBody>
      </p:sp>
      <p:sp>
        <p:nvSpPr>
          <p:cNvPr id="28" name="object 28"/>
          <p:cNvSpPr txBox="1">
            <a:spLocks noGrp="1"/>
          </p:cNvSpPr>
          <p:nvPr>
            <p:ph type="title"/>
          </p:nvPr>
        </p:nvSpPr>
        <p:spPr>
          <a:xfrm>
            <a:off x="3262440" y="765206"/>
            <a:ext cx="11506200" cy="847027"/>
          </a:xfrm>
          <a:prstGeom prst="rect">
            <a:avLst/>
          </a:prstGeom>
        </p:spPr>
        <p:txBody>
          <a:bodyPr vert="horz" wrap="square" lIns="0" tIns="15875" rIns="0" bIns="0" rtlCol="0">
            <a:spAutoFit/>
          </a:bodyPr>
          <a:lstStyle/>
          <a:p>
            <a:pPr marL="12700">
              <a:lnSpc>
                <a:spcPct val="100000"/>
              </a:lnSpc>
              <a:spcBef>
                <a:spcPts val="125"/>
              </a:spcBef>
            </a:pPr>
            <a:r>
              <a:rPr lang="en-US" sz="5400" b="1" spc="-10" dirty="0">
                <a:solidFill>
                  <a:srgbClr val="002060"/>
                </a:solidFill>
                <a:latin typeface="Cambria" panose="02040503050406030204" pitchFamily="18" charset="0"/>
                <a:ea typeface="Cambria" panose="02040503050406030204" pitchFamily="18" charset="0"/>
              </a:rPr>
              <a:t>Software Development Models:</a:t>
            </a:r>
            <a:endParaRPr sz="5400" b="1" spc="-10" dirty="0">
              <a:solidFill>
                <a:srgbClr val="00206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53188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17"/>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653758"/>
            <a:ext cx="100076" cy="100723"/>
          </a:xfrm>
          <a:prstGeom prst="rect">
            <a:avLst/>
          </a:prstGeom>
        </p:spPr>
      </p:pic>
      <p:pic>
        <p:nvPicPr>
          <p:cNvPr id="11" name="object 11"/>
          <p:cNvPicPr/>
          <p:nvPr/>
        </p:nvPicPr>
        <p:blipFill>
          <a:blip r:embed="rId11" cstate="print"/>
          <a:stretch>
            <a:fillRect/>
          </a:stretch>
        </p:blipFill>
        <p:spPr>
          <a:xfrm>
            <a:off x="15839947" y="1188720"/>
            <a:ext cx="100076" cy="99727"/>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17"/>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3"/>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17"/>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3"/>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17"/>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3"/>
          </a:xfrm>
          <a:prstGeom prst="rect">
            <a:avLst/>
          </a:prstGeom>
        </p:spPr>
      </p:pic>
      <p:sp>
        <p:nvSpPr>
          <p:cNvPr id="27" name="object 27"/>
          <p:cNvSpPr txBox="1"/>
          <p:nvPr/>
        </p:nvSpPr>
        <p:spPr>
          <a:xfrm>
            <a:off x="897622" y="2357189"/>
            <a:ext cx="14151878" cy="2540183"/>
          </a:xfrm>
          <a:prstGeom prst="rect">
            <a:avLst/>
          </a:prstGeom>
        </p:spPr>
        <p:txBody>
          <a:bodyPr vert="horz" wrap="square" lIns="0" tIns="12065" rIns="0" bIns="0" rtlCol="0">
            <a:spAutoFit/>
          </a:bodyPr>
          <a:lstStyle/>
          <a:p>
            <a:pPr algn="just">
              <a:lnSpc>
                <a:spcPct val="150000"/>
              </a:lnSpc>
            </a:pPr>
            <a:r>
              <a:rPr lang="en-US" sz="2800" b="0" i="0" dirty="0">
                <a:solidFill>
                  <a:srgbClr val="002060"/>
                </a:solidFill>
                <a:effectLst/>
                <a:latin typeface="Cambria" panose="02040503050406030204" pitchFamily="18" charset="0"/>
                <a:ea typeface="Cambria" panose="02040503050406030204" pitchFamily="18" charset="0"/>
              </a:rPr>
              <a:t>Waterfall model is a famous and good version of</a:t>
            </a:r>
            <a:r>
              <a:rPr lang="en-US" sz="2800" b="0" i="0" u="sng" dirty="0">
                <a:solidFill>
                  <a:srgbClr val="002060"/>
                </a:solidFill>
                <a:effectLst/>
                <a:latin typeface="Cambria" panose="02040503050406030204" pitchFamily="18" charset="0"/>
                <a:ea typeface="Cambria" panose="02040503050406030204" pitchFamily="18" charset="0"/>
                <a:hlinkClick r:id="rId27">
                  <a:extLst>
                    <a:ext uri="{A12FA001-AC4F-418D-AE19-62706E023703}">
                      <ahyp:hlinkClr xmlns:ahyp="http://schemas.microsoft.com/office/drawing/2018/hyperlinkcolor" val="tx"/>
                    </a:ext>
                  </a:extLst>
                </a:hlinkClick>
              </a:rPr>
              <a:t> SDLC(System Development Life Cycle) </a:t>
            </a:r>
            <a:r>
              <a:rPr lang="en-US" sz="2800" b="0" i="0" dirty="0">
                <a:solidFill>
                  <a:srgbClr val="002060"/>
                </a:solidFill>
                <a:effectLst/>
                <a:latin typeface="Cambria" panose="02040503050406030204" pitchFamily="18" charset="0"/>
                <a:ea typeface="Cambria" panose="02040503050406030204" pitchFamily="18" charset="0"/>
              </a:rPr>
              <a:t>for software engineering. The waterfall model is a linear and sequential model, which means that a development phase cannot begin until the previous phase is completed. We cannot overlap phases in waterfall model.</a:t>
            </a:r>
            <a:endParaRPr lang="en-IN" sz="2800" b="0" i="0" dirty="0">
              <a:solidFill>
                <a:srgbClr val="002060"/>
              </a:solidFill>
              <a:effectLst/>
              <a:latin typeface="Cambria" panose="02040503050406030204" pitchFamily="18" charset="0"/>
              <a:ea typeface="Cambria" panose="02040503050406030204" pitchFamily="18" charset="0"/>
            </a:endParaRPr>
          </a:p>
        </p:txBody>
      </p:sp>
      <p:sp>
        <p:nvSpPr>
          <p:cNvPr id="28" name="object 28"/>
          <p:cNvSpPr txBox="1">
            <a:spLocks noGrp="1"/>
          </p:cNvSpPr>
          <p:nvPr>
            <p:ph type="title"/>
          </p:nvPr>
        </p:nvSpPr>
        <p:spPr>
          <a:xfrm>
            <a:off x="5431789" y="1188720"/>
            <a:ext cx="7174101" cy="847027"/>
          </a:xfrm>
          <a:prstGeom prst="rect">
            <a:avLst/>
          </a:prstGeom>
        </p:spPr>
        <p:txBody>
          <a:bodyPr vert="horz" wrap="square" lIns="0" tIns="15875" rIns="0" bIns="0" rtlCol="0">
            <a:spAutoFit/>
          </a:bodyPr>
          <a:lstStyle/>
          <a:p>
            <a:pPr marL="12700">
              <a:lnSpc>
                <a:spcPct val="100000"/>
              </a:lnSpc>
              <a:spcBef>
                <a:spcPts val="125"/>
              </a:spcBef>
            </a:pPr>
            <a:r>
              <a:rPr lang="en-US" sz="5400" b="1" spc="-10" dirty="0">
                <a:solidFill>
                  <a:srgbClr val="002060"/>
                </a:solidFill>
                <a:latin typeface="Cambria" panose="02040503050406030204" pitchFamily="18" charset="0"/>
                <a:ea typeface="Cambria" panose="02040503050406030204" pitchFamily="18" charset="0"/>
              </a:rPr>
              <a:t>Waterfall Model</a:t>
            </a:r>
            <a:endParaRPr sz="5400" b="1" spc="-10" dirty="0">
              <a:solidFill>
                <a:srgbClr val="002060"/>
              </a:solidFill>
              <a:latin typeface="Cambria" panose="02040503050406030204" pitchFamily="18" charset="0"/>
              <a:ea typeface="Cambria" panose="02040503050406030204" pitchFamily="18" charset="0"/>
            </a:endParaRPr>
          </a:p>
        </p:txBody>
      </p:sp>
      <p:pic>
        <p:nvPicPr>
          <p:cNvPr id="1026" name="Picture 2" descr="What is the Waterfall software model? Development sequence?">
            <a:extLst>
              <a:ext uri="{FF2B5EF4-FFF2-40B4-BE49-F238E27FC236}">
                <a16:creationId xmlns:a16="http://schemas.microsoft.com/office/drawing/2014/main" id="{F693464E-626F-6EAA-3CE8-4CD14EADA35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21150" y="5218814"/>
            <a:ext cx="8291322" cy="4519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201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5F55-2384-F06C-37B8-FA8B7E61F07E}"/>
              </a:ext>
            </a:extLst>
          </p:cNvPr>
          <p:cNvSpPr>
            <a:spLocks noGrp="1"/>
          </p:cNvSpPr>
          <p:nvPr>
            <p:ph type="ctrTitle"/>
          </p:nvPr>
        </p:nvSpPr>
        <p:spPr>
          <a:xfrm>
            <a:off x="1532890" y="1413081"/>
            <a:ext cx="11656060" cy="677108"/>
          </a:xfrm>
        </p:spPr>
        <p:txBody>
          <a:bodyPr/>
          <a:lstStyle/>
          <a:p>
            <a:r>
              <a:rPr lang="en-US" sz="4400" b="1" dirty="0">
                <a:solidFill>
                  <a:srgbClr val="002060"/>
                </a:solidFill>
                <a:latin typeface="Cambria" panose="02040503050406030204" pitchFamily="18" charset="0"/>
                <a:ea typeface="Cambria" panose="02040503050406030204" pitchFamily="18" charset="0"/>
              </a:rPr>
              <a:t>What is an operating System?</a:t>
            </a:r>
            <a:endParaRPr lang="en-IN" sz="4400" b="1" dirty="0">
              <a:solidFill>
                <a:srgbClr val="002060"/>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4CBE1879-F3F4-65F2-77DA-C85D841C0AEA}"/>
              </a:ext>
            </a:extLst>
          </p:cNvPr>
          <p:cNvSpPr>
            <a:spLocks noGrp="1"/>
          </p:cNvSpPr>
          <p:nvPr>
            <p:ph type="subTitle" idx="4"/>
          </p:nvPr>
        </p:nvSpPr>
        <p:spPr>
          <a:xfrm>
            <a:off x="1532890" y="2254250"/>
            <a:ext cx="11430000" cy="1354217"/>
          </a:xfrm>
        </p:spPr>
        <p:txBody>
          <a:bodyPr/>
          <a:lstStyle/>
          <a:p>
            <a:pPr marL="285750" indent="-285750" algn="just">
              <a:buFont typeface="Arial" panose="020B0604020202020204" pitchFamily="34" charset="0"/>
              <a:buChar char="•"/>
            </a:pPr>
            <a:r>
              <a:rPr lang="en-IN" sz="2800" spc="-10" dirty="0">
                <a:solidFill>
                  <a:srgbClr val="002060"/>
                </a:solidFill>
                <a:latin typeface="Cambria" panose="02040503050406030204" pitchFamily="18" charset="0"/>
                <a:ea typeface="Cambria" panose="02040503050406030204" pitchFamily="18" charset="0"/>
              </a:rPr>
              <a:t>An operating system manages the computer hardware, software resources and provides common services for computer program.</a:t>
            </a:r>
          </a:p>
          <a:p>
            <a:pPr marL="285750" indent="-285750">
              <a:buFont typeface="Arial" panose="020B0604020202020204" pitchFamily="34" charset="0"/>
              <a:buChar char="•"/>
            </a:pPr>
            <a:endParaRPr lang="en-IN" sz="3200" dirty="0"/>
          </a:p>
        </p:txBody>
      </p:sp>
      <p:sp>
        <p:nvSpPr>
          <p:cNvPr id="4" name="Title 1">
            <a:extLst>
              <a:ext uri="{FF2B5EF4-FFF2-40B4-BE49-F238E27FC236}">
                <a16:creationId xmlns:a16="http://schemas.microsoft.com/office/drawing/2014/main" id="{C2BB4041-523A-1A55-7F88-65900F9F1353}"/>
              </a:ext>
            </a:extLst>
          </p:cNvPr>
          <p:cNvSpPr txBox="1">
            <a:spLocks/>
          </p:cNvSpPr>
          <p:nvPr/>
        </p:nvSpPr>
        <p:spPr>
          <a:xfrm>
            <a:off x="1532890" y="3219560"/>
            <a:ext cx="11656060" cy="677108"/>
          </a:xfrm>
          <a:prstGeom prst="rect">
            <a:avLst/>
          </a:prstGeom>
        </p:spPr>
        <p:txBody>
          <a:bodyPr wrap="square" lIns="0" tIns="0" rIns="0" bIns="0">
            <a:spAutoFit/>
          </a:bodyPr>
          <a:lstStyle>
            <a:lvl1pPr>
              <a:defRPr sz="4900" b="0" i="0">
                <a:solidFill>
                  <a:srgbClr val="193AC3"/>
                </a:solidFill>
                <a:latin typeface="Verdana"/>
                <a:ea typeface="+mj-ea"/>
                <a:cs typeface="Verdana"/>
              </a:defRPr>
            </a:lvl1pPr>
          </a:lstStyle>
          <a:p>
            <a:r>
              <a:rPr lang="en-US" sz="4000" b="1" dirty="0">
                <a:solidFill>
                  <a:srgbClr val="002060"/>
                </a:solidFill>
                <a:latin typeface="Cambria" panose="02040503050406030204" pitchFamily="18" charset="0"/>
                <a:ea typeface="Cambria" panose="02040503050406030204" pitchFamily="18" charset="0"/>
              </a:rPr>
              <a:t>Functions</a:t>
            </a:r>
            <a:r>
              <a:rPr lang="en-US" sz="4400" b="1" dirty="0">
                <a:solidFill>
                  <a:srgbClr val="002060"/>
                </a:solidFill>
                <a:latin typeface="Cambria" panose="02040503050406030204" pitchFamily="18" charset="0"/>
                <a:ea typeface="Cambria" panose="02040503050406030204" pitchFamily="18" charset="0"/>
              </a:rPr>
              <a:t> of </a:t>
            </a:r>
            <a:r>
              <a:rPr lang="en-US" sz="4000" b="1" dirty="0">
                <a:solidFill>
                  <a:srgbClr val="002060"/>
                </a:solidFill>
                <a:latin typeface="Cambria" panose="02040503050406030204" pitchFamily="18" charset="0"/>
                <a:ea typeface="Cambria" panose="02040503050406030204" pitchFamily="18" charset="0"/>
              </a:rPr>
              <a:t>an</a:t>
            </a:r>
            <a:r>
              <a:rPr lang="en-US" sz="4400" b="1" dirty="0">
                <a:solidFill>
                  <a:srgbClr val="002060"/>
                </a:solidFill>
                <a:latin typeface="Cambria" panose="02040503050406030204" pitchFamily="18" charset="0"/>
                <a:ea typeface="Cambria" panose="02040503050406030204" pitchFamily="18" charset="0"/>
              </a:rPr>
              <a:t> operating system?</a:t>
            </a:r>
            <a:endParaRPr lang="en-IN" sz="4400" b="1" dirty="0">
              <a:solidFill>
                <a:srgbClr val="002060"/>
              </a:solidFill>
              <a:latin typeface="Cambria" panose="02040503050406030204" pitchFamily="18" charset="0"/>
              <a:ea typeface="Cambria" panose="02040503050406030204" pitchFamily="18" charset="0"/>
            </a:endParaRPr>
          </a:p>
        </p:txBody>
      </p:sp>
      <p:sp>
        <p:nvSpPr>
          <p:cNvPr id="5" name="Subtitle 2">
            <a:extLst>
              <a:ext uri="{FF2B5EF4-FFF2-40B4-BE49-F238E27FC236}">
                <a16:creationId xmlns:a16="http://schemas.microsoft.com/office/drawing/2014/main" id="{9490AA04-B194-CCE7-234C-762501E2BDD5}"/>
              </a:ext>
            </a:extLst>
          </p:cNvPr>
          <p:cNvSpPr txBox="1">
            <a:spLocks/>
          </p:cNvSpPr>
          <p:nvPr/>
        </p:nvSpPr>
        <p:spPr>
          <a:xfrm>
            <a:off x="1509932" y="4224790"/>
            <a:ext cx="11430000" cy="6955750"/>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a:buFont typeface="Arial" panose="020B0604020202020204" pitchFamily="34" charset="0"/>
              <a:buChar char="•"/>
            </a:pPr>
            <a:r>
              <a:rPr lang="en-IN" sz="2800" b="1" spc="-10" dirty="0">
                <a:solidFill>
                  <a:srgbClr val="002060"/>
                </a:solidFill>
                <a:latin typeface="Cambria" panose="02040503050406030204" pitchFamily="18" charset="0"/>
                <a:ea typeface="Cambria" panose="02040503050406030204" pitchFamily="18" charset="0"/>
              </a:rPr>
              <a:t>Resource management: </a:t>
            </a:r>
            <a:r>
              <a:rPr lang="en-IN" sz="2800" spc="-10" dirty="0">
                <a:solidFill>
                  <a:srgbClr val="002060"/>
                </a:solidFill>
                <a:latin typeface="Cambria" panose="02040503050406030204" pitchFamily="18" charset="0"/>
                <a:ea typeface="Cambria" panose="02040503050406030204" pitchFamily="18" charset="0"/>
              </a:rPr>
              <a:t>The operating system manages the computer hardware such as CPU, memory, hard disk etc.</a:t>
            </a:r>
          </a:p>
          <a:p>
            <a:pPr marL="285750" indent="-285750" algn="just">
              <a:buFont typeface="Arial" panose="020B0604020202020204" pitchFamily="34" charset="0"/>
              <a:buChar char="•"/>
            </a:pPr>
            <a:r>
              <a:rPr lang="en-IN" sz="2800" b="1" spc="-10" dirty="0">
                <a:solidFill>
                  <a:srgbClr val="002060"/>
                </a:solidFill>
                <a:latin typeface="Cambria" panose="02040503050406030204" pitchFamily="18" charset="0"/>
                <a:ea typeface="Cambria" panose="02040503050406030204" pitchFamily="18" charset="0"/>
              </a:rPr>
              <a:t>User Interface: </a:t>
            </a:r>
            <a:r>
              <a:rPr lang="en-IN" sz="2800" spc="-10" dirty="0">
                <a:solidFill>
                  <a:srgbClr val="002060"/>
                </a:solidFill>
                <a:latin typeface="Cambria" panose="02040503050406030204" pitchFamily="18" charset="0"/>
                <a:ea typeface="Cambria" panose="02040503050406030204" pitchFamily="18" charset="0"/>
              </a:rPr>
              <a:t>Operating  system provides Graphical user interface and command line interface.</a:t>
            </a:r>
          </a:p>
          <a:p>
            <a:pPr marL="285750" indent="-285750" algn="just">
              <a:buFont typeface="Arial" panose="020B0604020202020204" pitchFamily="34" charset="0"/>
              <a:buChar char="•"/>
            </a:pPr>
            <a:r>
              <a:rPr lang="en-IN" sz="2800" b="1" spc="-10" dirty="0">
                <a:solidFill>
                  <a:srgbClr val="002060"/>
                </a:solidFill>
                <a:latin typeface="Cambria" panose="02040503050406030204" pitchFamily="18" charset="0"/>
                <a:ea typeface="Cambria" panose="02040503050406030204" pitchFamily="18" charset="0"/>
              </a:rPr>
              <a:t>Process management: </a:t>
            </a:r>
            <a:r>
              <a:rPr lang="en-IN" sz="2800" spc="-10" dirty="0">
                <a:solidFill>
                  <a:srgbClr val="002060"/>
                </a:solidFill>
                <a:latin typeface="Cambria" panose="02040503050406030204" pitchFamily="18" charset="0"/>
                <a:ea typeface="Cambria" panose="02040503050406030204" pitchFamily="18" charset="0"/>
              </a:rPr>
              <a:t>The os manages the schedule and speed of the processing.</a:t>
            </a:r>
          </a:p>
          <a:p>
            <a:pPr marL="285750" indent="-285750" algn="just">
              <a:buFont typeface="Arial" panose="020B0604020202020204" pitchFamily="34" charset="0"/>
              <a:buChar char="•"/>
            </a:pPr>
            <a:r>
              <a:rPr lang="en-IN" sz="2800" b="1" spc="-10" dirty="0">
                <a:solidFill>
                  <a:srgbClr val="002060"/>
                </a:solidFill>
                <a:latin typeface="Cambria" panose="02040503050406030204" pitchFamily="18" charset="0"/>
                <a:ea typeface="Cambria" panose="02040503050406030204" pitchFamily="18" charset="0"/>
              </a:rPr>
              <a:t>File System management: </a:t>
            </a:r>
            <a:r>
              <a:rPr lang="en-IN" sz="2800" spc="-10" dirty="0">
                <a:solidFill>
                  <a:srgbClr val="002060"/>
                </a:solidFill>
                <a:latin typeface="Cambria" panose="02040503050406030204" pitchFamily="18" charset="0"/>
                <a:ea typeface="Cambria" panose="02040503050406030204" pitchFamily="18" charset="0"/>
              </a:rPr>
              <a:t>Deals with the management of file system operations such as create, read, write and delete.</a:t>
            </a:r>
          </a:p>
          <a:p>
            <a:pPr marL="285750" indent="-285750" algn="just">
              <a:buFont typeface="Arial" panose="020B0604020202020204" pitchFamily="34" charset="0"/>
              <a:buChar char="•"/>
            </a:pPr>
            <a:r>
              <a:rPr lang="en-IN" sz="2800" b="1" spc="-10" dirty="0">
                <a:solidFill>
                  <a:srgbClr val="002060"/>
                </a:solidFill>
                <a:latin typeface="Cambria" panose="02040503050406030204" pitchFamily="18" charset="0"/>
                <a:ea typeface="Cambria" panose="02040503050406030204" pitchFamily="18" charset="0"/>
              </a:rPr>
              <a:t>Security Access control:</a:t>
            </a:r>
            <a:r>
              <a:rPr lang="en-IN" sz="2800" spc="-10" dirty="0">
                <a:solidFill>
                  <a:srgbClr val="002060"/>
                </a:solidFill>
                <a:latin typeface="Cambria" panose="02040503050406030204" pitchFamily="18" charset="0"/>
                <a:ea typeface="Cambria" panose="02040503050406030204" pitchFamily="18" charset="0"/>
              </a:rPr>
              <a:t> The OS deals with user authentication and authorization.</a:t>
            </a:r>
          </a:p>
          <a:p>
            <a:pPr marL="285750" indent="-285750" algn="just">
              <a:buFont typeface="Arial" panose="020B0604020202020204" pitchFamily="34" charset="0"/>
              <a:buChar char="•"/>
            </a:pPr>
            <a:r>
              <a:rPr lang="en-IN" sz="2800" b="1" spc="-10" dirty="0">
                <a:solidFill>
                  <a:srgbClr val="002060"/>
                </a:solidFill>
                <a:latin typeface="Cambria" panose="02040503050406030204" pitchFamily="18" charset="0"/>
                <a:ea typeface="Cambria" panose="02040503050406030204" pitchFamily="18" charset="0"/>
              </a:rPr>
              <a:t>Device management:</a:t>
            </a:r>
            <a:r>
              <a:rPr lang="en-IN" sz="2800" spc="-10" dirty="0">
                <a:solidFill>
                  <a:srgbClr val="002060"/>
                </a:solidFill>
                <a:latin typeface="Cambria" panose="02040503050406030204" pitchFamily="18" charset="0"/>
                <a:ea typeface="Cambria" panose="02040503050406030204" pitchFamily="18" charset="0"/>
              </a:rPr>
              <a:t> Manages the activities of external device such as USB.</a:t>
            </a:r>
            <a:endParaRPr lang="en-IN" sz="2800" b="1" spc="-10" dirty="0">
              <a:solidFill>
                <a:srgbClr val="002060"/>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2800" spc="-10" dirty="0">
              <a:solidFill>
                <a:srgbClr val="002060"/>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2800" spc="-10" dirty="0">
              <a:solidFill>
                <a:srgbClr val="002060"/>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2800" b="1" spc="-10" dirty="0">
              <a:solidFill>
                <a:srgbClr val="002060"/>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3200" dirty="0"/>
          </a:p>
        </p:txBody>
      </p:sp>
    </p:spTree>
    <p:extLst>
      <p:ext uri="{BB962C8B-B14F-4D97-AF65-F5344CB8AC3E}">
        <p14:creationId xmlns:p14="http://schemas.microsoft.com/office/powerpoint/2010/main" val="1480251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17"/>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653758"/>
            <a:ext cx="100076" cy="100723"/>
          </a:xfrm>
          <a:prstGeom prst="rect">
            <a:avLst/>
          </a:prstGeom>
        </p:spPr>
      </p:pic>
      <p:pic>
        <p:nvPicPr>
          <p:cNvPr id="11" name="object 11"/>
          <p:cNvPicPr/>
          <p:nvPr/>
        </p:nvPicPr>
        <p:blipFill>
          <a:blip r:embed="rId11" cstate="print"/>
          <a:stretch>
            <a:fillRect/>
          </a:stretch>
        </p:blipFill>
        <p:spPr>
          <a:xfrm>
            <a:off x="15839947" y="1188720"/>
            <a:ext cx="100076" cy="99727"/>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17"/>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3"/>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17"/>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3"/>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17"/>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3"/>
          </a:xfrm>
          <a:prstGeom prst="rect">
            <a:avLst/>
          </a:prstGeom>
        </p:spPr>
      </p:pic>
      <p:sp>
        <p:nvSpPr>
          <p:cNvPr id="27" name="object 27"/>
          <p:cNvSpPr txBox="1"/>
          <p:nvPr/>
        </p:nvSpPr>
        <p:spPr>
          <a:xfrm>
            <a:off x="927600" y="1492250"/>
            <a:ext cx="14151878" cy="3810210"/>
          </a:xfrm>
          <a:prstGeom prst="rect">
            <a:avLst/>
          </a:prstGeom>
        </p:spPr>
        <p:txBody>
          <a:bodyPr vert="horz" wrap="square" lIns="0" tIns="12065" rIns="0" bIns="0" rtlCol="0">
            <a:spAutoFit/>
          </a:bodyPr>
          <a:lstStyle/>
          <a:p>
            <a:pPr algn="just" rtl="0" fontAlgn="base">
              <a:lnSpc>
                <a:spcPct val="150000"/>
              </a:lnSpc>
            </a:pPr>
            <a:r>
              <a:rPr lang="en-US" sz="2800" b="0" i="0" dirty="0">
                <a:solidFill>
                  <a:srgbClr val="002060"/>
                </a:solidFill>
                <a:effectLst/>
                <a:latin typeface="Cambria" panose="02040503050406030204" pitchFamily="18" charset="0"/>
                <a:ea typeface="Cambria" panose="02040503050406030204" pitchFamily="18" charset="0"/>
              </a:rPr>
              <a:t>In Iterative model we start developing the software with some requirements and when it is developed, it is reviewed. If there are requirements for changes in it, then we develop a new version of the software based on those requirements. This process repeats itself many times until we get our final product.</a:t>
            </a:r>
          </a:p>
          <a:p>
            <a:pPr algn="just" rtl="0" fontAlgn="base">
              <a:lnSpc>
                <a:spcPct val="150000"/>
              </a:lnSpc>
            </a:pPr>
            <a:r>
              <a:rPr lang="en-US" sz="2800" b="0" i="0" dirty="0">
                <a:solidFill>
                  <a:srgbClr val="002060"/>
                </a:solidFill>
                <a:effectLst/>
                <a:latin typeface="Cambria" panose="02040503050406030204" pitchFamily="18" charset="0"/>
                <a:ea typeface="Cambria" panose="02040503050406030204" pitchFamily="18" charset="0"/>
              </a:rPr>
              <a:t>So, in Iterative model a software is developed by following several iterations. Iteration means that we are repeating the </a:t>
            </a:r>
            <a:r>
              <a:rPr lang="en-US" sz="2800" b="0" i="0" u="sng" dirty="0">
                <a:solidFill>
                  <a:srgbClr val="002060"/>
                </a:solidFill>
                <a:effectLst/>
                <a:latin typeface="Cambria" panose="02040503050406030204" pitchFamily="18" charset="0"/>
                <a:ea typeface="Cambria" panose="02040503050406030204" pitchFamily="18" charset="0"/>
                <a:hlinkClick r:id="rId27">
                  <a:extLst>
                    <a:ext uri="{A12FA001-AC4F-418D-AE19-62706E023703}">
                      <ahyp:hlinkClr xmlns:ahyp="http://schemas.microsoft.com/office/drawing/2018/hyperlinkcolor" val="tx"/>
                    </a:ext>
                  </a:extLst>
                </a:hlinkClick>
              </a:rPr>
              <a:t>development process</a:t>
            </a:r>
            <a:r>
              <a:rPr lang="en-US" sz="2800" b="0" i="0" dirty="0">
                <a:solidFill>
                  <a:srgbClr val="002060"/>
                </a:solidFill>
                <a:effectLst/>
                <a:latin typeface="Cambria" panose="02040503050406030204" pitchFamily="18" charset="0"/>
                <a:ea typeface="Cambria" panose="02040503050406030204" pitchFamily="18" charset="0"/>
              </a:rPr>
              <a:t> again and again.</a:t>
            </a:r>
          </a:p>
        </p:txBody>
      </p:sp>
      <p:sp>
        <p:nvSpPr>
          <p:cNvPr id="28" name="object 28"/>
          <p:cNvSpPr txBox="1">
            <a:spLocks noGrp="1"/>
          </p:cNvSpPr>
          <p:nvPr>
            <p:ph type="title"/>
          </p:nvPr>
        </p:nvSpPr>
        <p:spPr>
          <a:xfrm>
            <a:off x="5157552" y="489404"/>
            <a:ext cx="7174101" cy="847027"/>
          </a:xfrm>
          <a:prstGeom prst="rect">
            <a:avLst/>
          </a:prstGeom>
        </p:spPr>
        <p:txBody>
          <a:bodyPr vert="horz" wrap="square" lIns="0" tIns="15875" rIns="0" bIns="0" rtlCol="0">
            <a:spAutoFit/>
          </a:bodyPr>
          <a:lstStyle/>
          <a:p>
            <a:pPr marL="12700">
              <a:lnSpc>
                <a:spcPct val="100000"/>
              </a:lnSpc>
              <a:spcBef>
                <a:spcPts val="125"/>
              </a:spcBef>
            </a:pPr>
            <a:r>
              <a:rPr lang="en-US" sz="5400" b="1" spc="-10" dirty="0">
                <a:solidFill>
                  <a:srgbClr val="002060"/>
                </a:solidFill>
                <a:latin typeface="Cambria" panose="02040503050406030204" pitchFamily="18" charset="0"/>
                <a:ea typeface="Cambria" panose="02040503050406030204" pitchFamily="18" charset="0"/>
              </a:rPr>
              <a:t>Iterative Model</a:t>
            </a:r>
            <a:endParaRPr sz="5400" b="1" spc="-10" dirty="0">
              <a:solidFill>
                <a:srgbClr val="002060"/>
              </a:solidFill>
              <a:latin typeface="Cambria" panose="02040503050406030204" pitchFamily="18" charset="0"/>
              <a:ea typeface="Cambria" panose="02040503050406030204" pitchFamily="18" charset="0"/>
            </a:endParaRPr>
          </a:p>
        </p:txBody>
      </p:sp>
      <p:pic>
        <p:nvPicPr>
          <p:cNvPr id="2050" name="Picture 2" descr="Iterative Model (Software Engineering) - javatpoint">
            <a:extLst>
              <a:ext uri="{FF2B5EF4-FFF2-40B4-BE49-F238E27FC236}">
                <a16:creationId xmlns:a16="http://schemas.microsoft.com/office/drawing/2014/main" id="{7A6E8972-43A4-4D3A-389B-29277828847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816350" y="5458279"/>
            <a:ext cx="9220199" cy="4568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82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3525" y="2327757"/>
            <a:ext cx="15419069" cy="6546215"/>
          </a:xfrm>
          <a:custGeom>
            <a:avLst/>
            <a:gdLst/>
            <a:ahLst/>
            <a:cxnLst/>
            <a:rect l="l" t="t" r="r" b="b"/>
            <a:pathLst>
              <a:path w="15419069" h="6546215">
                <a:moveTo>
                  <a:pt x="15418740" y="0"/>
                </a:moveTo>
                <a:lnTo>
                  <a:pt x="0" y="0"/>
                </a:lnTo>
                <a:lnTo>
                  <a:pt x="0" y="6546202"/>
                </a:lnTo>
                <a:lnTo>
                  <a:pt x="7709725" y="6546202"/>
                </a:lnTo>
                <a:lnTo>
                  <a:pt x="15418740" y="6546202"/>
                </a:lnTo>
                <a:lnTo>
                  <a:pt x="15418740" y="0"/>
                </a:lnTo>
                <a:close/>
              </a:path>
            </a:pathLst>
          </a:custGeom>
          <a:solidFill>
            <a:srgbClr val="FEF2F0"/>
          </a:solidFill>
        </p:spPr>
        <p:txBody>
          <a:bodyPr wrap="square" lIns="0" tIns="0" rIns="0" bIns="0" rtlCol="0"/>
          <a:lstStyle/>
          <a:p>
            <a:endParaRPr/>
          </a:p>
        </p:txBody>
      </p:sp>
      <p:pic>
        <p:nvPicPr>
          <p:cNvPr id="3" name="object 3"/>
          <p:cNvPicPr/>
          <p:nvPr/>
        </p:nvPicPr>
        <p:blipFill>
          <a:blip r:embed="rId2" cstate="print"/>
          <a:stretch>
            <a:fillRect/>
          </a:stretch>
        </p:blipFill>
        <p:spPr>
          <a:xfrm>
            <a:off x="652319" y="9547193"/>
            <a:ext cx="105121" cy="100801"/>
          </a:xfrm>
          <a:prstGeom prst="rect">
            <a:avLst/>
          </a:prstGeom>
        </p:spPr>
      </p:pic>
      <p:pic>
        <p:nvPicPr>
          <p:cNvPr id="4" name="object 4"/>
          <p:cNvPicPr/>
          <p:nvPr/>
        </p:nvPicPr>
        <p:blipFill>
          <a:blip r:embed="rId3" cstate="print"/>
          <a:stretch>
            <a:fillRect/>
          </a:stretch>
        </p:blipFill>
        <p:spPr>
          <a:xfrm>
            <a:off x="654481" y="9012237"/>
            <a:ext cx="100077" cy="101518"/>
          </a:xfrm>
          <a:prstGeom prst="rect">
            <a:avLst/>
          </a:prstGeom>
        </p:spPr>
      </p:pic>
      <p:pic>
        <p:nvPicPr>
          <p:cNvPr id="5" name="object 5"/>
          <p:cNvPicPr/>
          <p:nvPr/>
        </p:nvPicPr>
        <p:blipFill>
          <a:blip r:embed="rId4" cstate="print"/>
          <a:stretch>
            <a:fillRect/>
          </a:stretch>
        </p:blipFill>
        <p:spPr>
          <a:xfrm>
            <a:off x="652319" y="8478710"/>
            <a:ext cx="104397" cy="100812"/>
          </a:xfrm>
          <a:prstGeom prst="rect">
            <a:avLst/>
          </a:prstGeom>
        </p:spPr>
      </p:pic>
      <p:pic>
        <p:nvPicPr>
          <p:cNvPr id="6" name="object 6"/>
          <p:cNvPicPr/>
          <p:nvPr/>
        </p:nvPicPr>
        <p:blipFill>
          <a:blip r:embed="rId5" cstate="print"/>
          <a:stretch>
            <a:fillRect/>
          </a:stretch>
        </p:blipFill>
        <p:spPr>
          <a:xfrm>
            <a:off x="652319" y="7944472"/>
            <a:ext cx="104397" cy="100812"/>
          </a:xfrm>
          <a:prstGeom prst="rect">
            <a:avLst/>
          </a:prstGeom>
        </p:spPr>
      </p:pic>
      <p:pic>
        <p:nvPicPr>
          <p:cNvPr id="7" name="object 7"/>
          <p:cNvPicPr/>
          <p:nvPr/>
        </p:nvPicPr>
        <p:blipFill>
          <a:blip r:embed="rId6" cstate="print"/>
          <a:stretch>
            <a:fillRect/>
          </a:stretch>
        </p:blipFill>
        <p:spPr>
          <a:xfrm>
            <a:off x="654481" y="7409522"/>
            <a:ext cx="100077" cy="100799"/>
          </a:xfrm>
          <a:prstGeom prst="rect">
            <a:avLst/>
          </a:prstGeom>
        </p:spPr>
      </p:pic>
      <p:pic>
        <p:nvPicPr>
          <p:cNvPr id="8" name="object 8"/>
          <p:cNvPicPr/>
          <p:nvPr/>
        </p:nvPicPr>
        <p:blipFill>
          <a:blip r:embed="rId7" cstate="print"/>
          <a:stretch>
            <a:fillRect/>
          </a:stretch>
        </p:blipFill>
        <p:spPr>
          <a:xfrm>
            <a:off x="1211754" y="9547912"/>
            <a:ext cx="105832" cy="98095"/>
          </a:xfrm>
          <a:prstGeom prst="rect">
            <a:avLst/>
          </a:prstGeom>
        </p:spPr>
      </p:pic>
      <p:pic>
        <p:nvPicPr>
          <p:cNvPr id="9" name="object 9"/>
          <p:cNvPicPr/>
          <p:nvPr/>
        </p:nvPicPr>
        <p:blipFill>
          <a:blip r:embed="rId8" cstate="print"/>
          <a:stretch>
            <a:fillRect/>
          </a:stretch>
        </p:blipFill>
        <p:spPr>
          <a:xfrm>
            <a:off x="1212472" y="9012237"/>
            <a:ext cx="100072" cy="100719"/>
          </a:xfrm>
          <a:prstGeom prst="rect">
            <a:avLst/>
          </a:prstGeom>
        </p:spPr>
      </p:pic>
      <p:pic>
        <p:nvPicPr>
          <p:cNvPr id="10" name="object 10"/>
          <p:cNvPicPr/>
          <p:nvPr/>
        </p:nvPicPr>
        <p:blipFill>
          <a:blip r:embed="rId9" cstate="print"/>
          <a:stretch>
            <a:fillRect/>
          </a:stretch>
        </p:blipFill>
        <p:spPr>
          <a:xfrm>
            <a:off x="1212472" y="8478710"/>
            <a:ext cx="100072" cy="100017"/>
          </a:xfrm>
          <a:prstGeom prst="rect">
            <a:avLst/>
          </a:prstGeom>
        </p:spPr>
      </p:pic>
      <p:pic>
        <p:nvPicPr>
          <p:cNvPr id="11" name="object 11"/>
          <p:cNvPicPr/>
          <p:nvPr/>
        </p:nvPicPr>
        <p:blipFill>
          <a:blip r:embed="rId10" cstate="print"/>
          <a:stretch>
            <a:fillRect/>
          </a:stretch>
        </p:blipFill>
        <p:spPr>
          <a:xfrm>
            <a:off x="1212472" y="7944472"/>
            <a:ext cx="100072" cy="99740"/>
          </a:xfrm>
          <a:prstGeom prst="rect">
            <a:avLst/>
          </a:prstGeom>
        </p:spPr>
      </p:pic>
      <p:pic>
        <p:nvPicPr>
          <p:cNvPr id="12" name="object 12"/>
          <p:cNvPicPr/>
          <p:nvPr/>
        </p:nvPicPr>
        <p:blipFill>
          <a:blip r:embed="rId11" cstate="print"/>
          <a:stretch>
            <a:fillRect/>
          </a:stretch>
        </p:blipFill>
        <p:spPr>
          <a:xfrm>
            <a:off x="1212472" y="7409522"/>
            <a:ext cx="100072" cy="100717"/>
          </a:xfrm>
          <a:prstGeom prst="rect">
            <a:avLst/>
          </a:prstGeom>
        </p:spPr>
      </p:pic>
      <p:pic>
        <p:nvPicPr>
          <p:cNvPr id="13" name="object 13"/>
          <p:cNvPicPr/>
          <p:nvPr/>
        </p:nvPicPr>
        <p:blipFill>
          <a:blip r:embed="rId12" cstate="print"/>
          <a:stretch>
            <a:fillRect/>
          </a:stretch>
        </p:blipFill>
        <p:spPr>
          <a:xfrm>
            <a:off x="1773351" y="9547193"/>
            <a:ext cx="105829" cy="101204"/>
          </a:xfrm>
          <a:prstGeom prst="rect">
            <a:avLst/>
          </a:prstGeom>
        </p:spPr>
      </p:pic>
      <p:pic>
        <p:nvPicPr>
          <p:cNvPr id="14" name="object 14"/>
          <p:cNvPicPr/>
          <p:nvPr/>
        </p:nvPicPr>
        <p:blipFill>
          <a:blip r:embed="rId13" cstate="print"/>
          <a:stretch>
            <a:fillRect/>
          </a:stretch>
        </p:blipFill>
        <p:spPr>
          <a:xfrm>
            <a:off x="1772627" y="9012237"/>
            <a:ext cx="100799" cy="100719"/>
          </a:xfrm>
          <a:prstGeom prst="rect">
            <a:avLst/>
          </a:prstGeom>
        </p:spPr>
      </p:pic>
      <p:pic>
        <p:nvPicPr>
          <p:cNvPr id="15" name="object 15"/>
          <p:cNvPicPr/>
          <p:nvPr/>
        </p:nvPicPr>
        <p:blipFill>
          <a:blip r:embed="rId14" cstate="print"/>
          <a:stretch>
            <a:fillRect/>
          </a:stretch>
        </p:blipFill>
        <p:spPr>
          <a:xfrm>
            <a:off x="1772627" y="8478710"/>
            <a:ext cx="100799" cy="100017"/>
          </a:xfrm>
          <a:prstGeom prst="rect">
            <a:avLst/>
          </a:prstGeom>
        </p:spPr>
      </p:pic>
      <p:pic>
        <p:nvPicPr>
          <p:cNvPr id="16" name="object 16"/>
          <p:cNvPicPr/>
          <p:nvPr/>
        </p:nvPicPr>
        <p:blipFill>
          <a:blip r:embed="rId15" cstate="print"/>
          <a:stretch>
            <a:fillRect/>
          </a:stretch>
        </p:blipFill>
        <p:spPr>
          <a:xfrm>
            <a:off x="1772627" y="7945196"/>
            <a:ext cx="100799" cy="99407"/>
          </a:xfrm>
          <a:prstGeom prst="rect">
            <a:avLst/>
          </a:prstGeom>
        </p:spPr>
      </p:pic>
      <p:pic>
        <p:nvPicPr>
          <p:cNvPr id="17" name="object 17"/>
          <p:cNvPicPr/>
          <p:nvPr/>
        </p:nvPicPr>
        <p:blipFill>
          <a:blip r:embed="rId16" cstate="print"/>
          <a:stretch>
            <a:fillRect/>
          </a:stretch>
        </p:blipFill>
        <p:spPr>
          <a:xfrm>
            <a:off x="1772627" y="7409522"/>
            <a:ext cx="100799" cy="100717"/>
          </a:xfrm>
          <a:prstGeom prst="rect">
            <a:avLst/>
          </a:prstGeom>
        </p:spPr>
      </p:pic>
      <p:pic>
        <p:nvPicPr>
          <p:cNvPr id="18" name="object 18"/>
          <p:cNvPicPr/>
          <p:nvPr/>
        </p:nvPicPr>
        <p:blipFill>
          <a:blip r:embed="rId17" cstate="print"/>
          <a:stretch>
            <a:fillRect/>
          </a:stretch>
        </p:blipFill>
        <p:spPr>
          <a:xfrm>
            <a:off x="2334209" y="9547912"/>
            <a:ext cx="105841" cy="98095"/>
          </a:xfrm>
          <a:prstGeom prst="rect">
            <a:avLst/>
          </a:prstGeom>
        </p:spPr>
      </p:pic>
      <p:pic>
        <p:nvPicPr>
          <p:cNvPr id="19" name="object 19"/>
          <p:cNvPicPr/>
          <p:nvPr/>
        </p:nvPicPr>
        <p:blipFill>
          <a:blip r:embed="rId18" cstate="print"/>
          <a:stretch>
            <a:fillRect/>
          </a:stretch>
        </p:blipFill>
        <p:spPr>
          <a:xfrm>
            <a:off x="2333498" y="8478710"/>
            <a:ext cx="100076" cy="100017"/>
          </a:xfrm>
          <a:prstGeom prst="rect">
            <a:avLst/>
          </a:prstGeom>
        </p:spPr>
      </p:pic>
      <p:pic>
        <p:nvPicPr>
          <p:cNvPr id="20" name="object 20"/>
          <p:cNvPicPr/>
          <p:nvPr/>
        </p:nvPicPr>
        <p:blipFill>
          <a:blip r:embed="rId19" cstate="print"/>
          <a:stretch>
            <a:fillRect/>
          </a:stretch>
        </p:blipFill>
        <p:spPr>
          <a:xfrm>
            <a:off x="2333498" y="9012237"/>
            <a:ext cx="100076" cy="100719"/>
          </a:xfrm>
          <a:prstGeom prst="rect">
            <a:avLst/>
          </a:prstGeom>
        </p:spPr>
      </p:pic>
      <p:pic>
        <p:nvPicPr>
          <p:cNvPr id="21" name="object 21"/>
          <p:cNvPicPr/>
          <p:nvPr/>
        </p:nvPicPr>
        <p:blipFill>
          <a:blip r:embed="rId20" cstate="print"/>
          <a:stretch>
            <a:fillRect/>
          </a:stretch>
        </p:blipFill>
        <p:spPr>
          <a:xfrm>
            <a:off x="2333498" y="7945196"/>
            <a:ext cx="100076" cy="99305"/>
          </a:xfrm>
          <a:prstGeom prst="rect">
            <a:avLst/>
          </a:prstGeom>
        </p:spPr>
      </p:pic>
      <p:pic>
        <p:nvPicPr>
          <p:cNvPr id="22" name="object 22"/>
          <p:cNvPicPr/>
          <p:nvPr/>
        </p:nvPicPr>
        <p:blipFill>
          <a:blip r:embed="rId21" cstate="print"/>
          <a:stretch>
            <a:fillRect/>
          </a:stretch>
        </p:blipFill>
        <p:spPr>
          <a:xfrm>
            <a:off x="2333498" y="7409522"/>
            <a:ext cx="100076" cy="100717"/>
          </a:xfrm>
          <a:prstGeom prst="rect">
            <a:avLst/>
          </a:prstGeom>
        </p:spPr>
      </p:pic>
      <p:pic>
        <p:nvPicPr>
          <p:cNvPr id="23" name="object 23"/>
          <p:cNvPicPr/>
          <p:nvPr/>
        </p:nvPicPr>
        <p:blipFill>
          <a:blip r:embed="rId22" cstate="print"/>
          <a:stretch>
            <a:fillRect/>
          </a:stretch>
        </p:blipFill>
        <p:spPr>
          <a:xfrm>
            <a:off x="2894367" y="9547193"/>
            <a:ext cx="101100" cy="100642"/>
          </a:xfrm>
          <a:prstGeom prst="rect">
            <a:avLst/>
          </a:prstGeom>
        </p:spPr>
      </p:pic>
      <p:pic>
        <p:nvPicPr>
          <p:cNvPr id="24" name="object 24"/>
          <p:cNvPicPr/>
          <p:nvPr/>
        </p:nvPicPr>
        <p:blipFill>
          <a:blip r:embed="rId23" cstate="print"/>
          <a:stretch>
            <a:fillRect/>
          </a:stretch>
        </p:blipFill>
        <p:spPr>
          <a:xfrm>
            <a:off x="2894368" y="9012237"/>
            <a:ext cx="100799" cy="100719"/>
          </a:xfrm>
          <a:prstGeom prst="rect">
            <a:avLst/>
          </a:prstGeom>
        </p:spPr>
      </p:pic>
      <p:pic>
        <p:nvPicPr>
          <p:cNvPr id="25" name="object 25"/>
          <p:cNvPicPr/>
          <p:nvPr/>
        </p:nvPicPr>
        <p:blipFill>
          <a:blip r:embed="rId24" cstate="print"/>
          <a:stretch>
            <a:fillRect/>
          </a:stretch>
        </p:blipFill>
        <p:spPr>
          <a:xfrm>
            <a:off x="2894368" y="8478710"/>
            <a:ext cx="100799" cy="100017"/>
          </a:xfrm>
          <a:prstGeom prst="rect">
            <a:avLst/>
          </a:prstGeom>
        </p:spPr>
      </p:pic>
      <p:pic>
        <p:nvPicPr>
          <p:cNvPr id="26" name="object 26"/>
          <p:cNvPicPr/>
          <p:nvPr/>
        </p:nvPicPr>
        <p:blipFill>
          <a:blip r:embed="rId25" cstate="print"/>
          <a:stretch>
            <a:fillRect/>
          </a:stretch>
        </p:blipFill>
        <p:spPr>
          <a:xfrm>
            <a:off x="2894368" y="7945196"/>
            <a:ext cx="100799" cy="99407"/>
          </a:xfrm>
          <a:prstGeom prst="rect">
            <a:avLst/>
          </a:prstGeom>
        </p:spPr>
      </p:pic>
      <p:pic>
        <p:nvPicPr>
          <p:cNvPr id="27" name="object 27"/>
          <p:cNvPicPr/>
          <p:nvPr/>
        </p:nvPicPr>
        <p:blipFill>
          <a:blip r:embed="rId26" cstate="print"/>
          <a:stretch>
            <a:fillRect/>
          </a:stretch>
        </p:blipFill>
        <p:spPr>
          <a:xfrm>
            <a:off x="2894368" y="7409522"/>
            <a:ext cx="100799" cy="100717"/>
          </a:xfrm>
          <a:prstGeom prst="rect">
            <a:avLst/>
          </a:prstGeom>
        </p:spPr>
      </p:pic>
      <p:pic>
        <p:nvPicPr>
          <p:cNvPr id="28" name="object 28"/>
          <p:cNvPicPr/>
          <p:nvPr/>
        </p:nvPicPr>
        <p:blipFill>
          <a:blip r:embed="rId27" cstate="print"/>
          <a:stretch>
            <a:fillRect/>
          </a:stretch>
        </p:blipFill>
        <p:spPr>
          <a:xfrm>
            <a:off x="15279878" y="2791434"/>
            <a:ext cx="105029" cy="100799"/>
          </a:xfrm>
          <a:prstGeom prst="rect">
            <a:avLst/>
          </a:prstGeom>
        </p:spPr>
      </p:pic>
      <p:pic>
        <p:nvPicPr>
          <p:cNvPr id="29" name="object 29"/>
          <p:cNvPicPr/>
          <p:nvPr/>
        </p:nvPicPr>
        <p:blipFill>
          <a:blip r:embed="rId28" cstate="print"/>
          <a:stretch>
            <a:fillRect/>
          </a:stretch>
        </p:blipFill>
        <p:spPr>
          <a:xfrm>
            <a:off x="15281275" y="2256472"/>
            <a:ext cx="100076" cy="101523"/>
          </a:xfrm>
          <a:prstGeom prst="rect">
            <a:avLst/>
          </a:prstGeom>
        </p:spPr>
      </p:pic>
      <p:pic>
        <p:nvPicPr>
          <p:cNvPr id="30" name="object 30"/>
          <p:cNvPicPr/>
          <p:nvPr/>
        </p:nvPicPr>
        <p:blipFill>
          <a:blip r:embed="rId29" cstate="print"/>
          <a:stretch>
            <a:fillRect/>
          </a:stretch>
        </p:blipFill>
        <p:spPr>
          <a:xfrm>
            <a:off x="15279116" y="1722958"/>
            <a:ext cx="104394" cy="100799"/>
          </a:xfrm>
          <a:prstGeom prst="rect">
            <a:avLst/>
          </a:prstGeom>
        </p:spPr>
      </p:pic>
      <p:pic>
        <p:nvPicPr>
          <p:cNvPr id="31" name="object 31"/>
          <p:cNvPicPr/>
          <p:nvPr/>
        </p:nvPicPr>
        <p:blipFill>
          <a:blip r:embed="rId30" cstate="print"/>
          <a:stretch>
            <a:fillRect/>
          </a:stretch>
        </p:blipFill>
        <p:spPr>
          <a:xfrm>
            <a:off x="15279116" y="1188720"/>
            <a:ext cx="104394" cy="100799"/>
          </a:xfrm>
          <a:prstGeom prst="rect">
            <a:avLst/>
          </a:prstGeom>
        </p:spPr>
      </p:pic>
      <p:pic>
        <p:nvPicPr>
          <p:cNvPr id="32" name="object 32"/>
          <p:cNvPicPr/>
          <p:nvPr/>
        </p:nvPicPr>
        <p:blipFill>
          <a:blip r:embed="rId31" cstate="print"/>
          <a:stretch>
            <a:fillRect/>
          </a:stretch>
        </p:blipFill>
        <p:spPr>
          <a:xfrm>
            <a:off x="15281275" y="653758"/>
            <a:ext cx="100076" cy="100799"/>
          </a:xfrm>
          <a:prstGeom prst="rect">
            <a:avLst/>
          </a:prstGeom>
        </p:spPr>
      </p:pic>
      <p:pic>
        <p:nvPicPr>
          <p:cNvPr id="33" name="object 33"/>
          <p:cNvPicPr/>
          <p:nvPr/>
        </p:nvPicPr>
        <p:blipFill>
          <a:blip r:embed="rId32" cstate="print"/>
          <a:stretch>
            <a:fillRect/>
          </a:stretch>
        </p:blipFill>
        <p:spPr>
          <a:xfrm>
            <a:off x="15838551" y="2791434"/>
            <a:ext cx="105791" cy="98088"/>
          </a:xfrm>
          <a:prstGeom prst="rect">
            <a:avLst/>
          </a:prstGeom>
        </p:spPr>
      </p:pic>
      <p:pic>
        <p:nvPicPr>
          <p:cNvPr id="34" name="object 34"/>
          <p:cNvPicPr/>
          <p:nvPr/>
        </p:nvPicPr>
        <p:blipFill>
          <a:blip r:embed="rId33" cstate="print"/>
          <a:stretch>
            <a:fillRect/>
          </a:stretch>
        </p:blipFill>
        <p:spPr>
          <a:xfrm>
            <a:off x="15839947" y="2256472"/>
            <a:ext cx="100076" cy="100717"/>
          </a:xfrm>
          <a:prstGeom prst="rect">
            <a:avLst/>
          </a:prstGeom>
        </p:spPr>
      </p:pic>
      <p:pic>
        <p:nvPicPr>
          <p:cNvPr id="35" name="object 35"/>
          <p:cNvPicPr/>
          <p:nvPr/>
        </p:nvPicPr>
        <p:blipFill>
          <a:blip r:embed="rId34" cstate="print"/>
          <a:stretch>
            <a:fillRect/>
          </a:stretch>
        </p:blipFill>
        <p:spPr>
          <a:xfrm>
            <a:off x="15839947" y="1722958"/>
            <a:ext cx="100076" cy="100010"/>
          </a:xfrm>
          <a:prstGeom prst="rect">
            <a:avLst/>
          </a:prstGeom>
        </p:spPr>
      </p:pic>
      <p:pic>
        <p:nvPicPr>
          <p:cNvPr id="36" name="object 36"/>
          <p:cNvPicPr/>
          <p:nvPr/>
        </p:nvPicPr>
        <p:blipFill>
          <a:blip r:embed="rId35" cstate="print"/>
          <a:stretch>
            <a:fillRect/>
          </a:stretch>
        </p:blipFill>
        <p:spPr>
          <a:xfrm>
            <a:off x="15839947" y="1188720"/>
            <a:ext cx="100076" cy="99727"/>
          </a:xfrm>
          <a:prstGeom prst="rect">
            <a:avLst/>
          </a:prstGeom>
        </p:spPr>
      </p:pic>
      <p:pic>
        <p:nvPicPr>
          <p:cNvPr id="37" name="object 37"/>
          <p:cNvPicPr/>
          <p:nvPr/>
        </p:nvPicPr>
        <p:blipFill>
          <a:blip r:embed="rId36" cstate="print"/>
          <a:stretch>
            <a:fillRect/>
          </a:stretch>
        </p:blipFill>
        <p:spPr>
          <a:xfrm>
            <a:off x="15839947" y="653758"/>
            <a:ext cx="100076" cy="100723"/>
          </a:xfrm>
          <a:prstGeom prst="rect">
            <a:avLst/>
          </a:prstGeom>
        </p:spPr>
      </p:pic>
      <p:pic>
        <p:nvPicPr>
          <p:cNvPr id="38" name="object 38"/>
          <p:cNvPicPr/>
          <p:nvPr/>
        </p:nvPicPr>
        <p:blipFill>
          <a:blip r:embed="rId37" cstate="print"/>
          <a:stretch>
            <a:fillRect/>
          </a:stretch>
        </p:blipFill>
        <p:spPr>
          <a:xfrm>
            <a:off x="16400144" y="2791434"/>
            <a:ext cx="105791" cy="101197"/>
          </a:xfrm>
          <a:prstGeom prst="rect">
            <a:avLst/>
          </a:prstGeom>
        </p:spPr>
      </p:pic>
      <p:pic>
        <p:nvPicPr>
          <p:cNvPr id="39" name="object 39"/>
          <p:cNvPicPr/>
          <p:nvPr/>
        </p:nvPicPr>
        <p:blipFill>
          <a:blip r:embed="rId38" cstate="print"/>
          <a:stretch>
            <a:fillRect/>
          </a:stretch>
        </p:blipFill>
        <p:spPr>
          <a:xfrm>
            <a:off x="16399383" y="1722958"/>
            <a:ext cx="100838" cy="100010"/>
          </a:xfrm>
          <a:prstGeom prst="rect">
            <a:avLst/>
          </a:prstGeom>
        </p:spPr>
      </p:pic>
      <p:pic>
        <p:nvPicPr>
          <p:cNvPr id="40" name="object 40"/>
          <p:cNvPicPr/>
          <p:nvPr/>
        </p:nvPicPr>
        <p:blipFill>
          <a:blip r:embed="rId39" cstate="print"/>
          <a:stretch>
            <a:fillRect/>
          </a:stretch>
        </p:blipFill>
        <p:spPr>
          <a:xfrm>
            <a:off x="16399383" y="2256472"/>
            <a:ext cx="100838" cy="100717"/>
          </a:xfrm>
          <a:prstGeom prst="rect">
            <a:avLst/>
          </a:prstGeom>
        </p:spPr>
      </p:pic>
      <p:pic>
        <p:nvPicPr>
          <p:cNvPr id="41" name="object 41"/>
          <p:cNvPicPr/>
          <p:nvPr/>
        </p:nvPicPr>
        <p:blipFill>
          <a:blip r:embed="rId40" cstate="print"/>
          <a:stretch>
            <a:fillRect/>
          </a:stretch>
        </p:blipFill>
        <p:spPr>
          <a:xfrm>
            <a:off x="16399383" y="1189431"/>
            <a:ext cx="100838" cy="99412"/>
          </a:xfrm>
          <a:prstGeom prst="rect">
            <a:avLst/>
          </a:prstGeom>
        </p:spPr>
      </p:pic>
      <p:pic>
        <p:nvPicPr>
          <p:cNvPr id="42" name="object 42"/>
          <p:cNvPicPr/>
          <p:nvPr/>
        </p:nvPicPr>
        <p:blipFill>
          <a:blip r:embed="rId41" cstate="print"/>
          <a:stretch>
            <a:fillRect/>
          </a:stretch>
        </p:blipFill>
        <p:spPr>
          <a:xfrm>
            <a:off x="16399383" y="653758"/>
            <a:ext cx="100838" cy="100723"/>
          </a:xfrm>
          <a:prstGeom prst="rect">
            <a:avLst/>
          </a:prstGeom>
        </p:spPr>
      </p:pic>
      <p:pic>
        <p:nvPicPr>
          <p:cNvPr id="43" name="object 43"/>
          <p:cNvPicPr/>
          <p:nvPr/>
        </p:nvPicPr>
        <p:blipFill>
          <a:blip r:embed="rId42" cstate="print"/>
          <a:stretch>
            <a:fillRect/>
          </a:stretch>
        </p:blipFill>
        <p:spPr>
          <a:xfrm>
            <a:off x="16961739" y="2791434"/>
            <a:ext cx="105791" cy="98088"/>
          </a:xfrm>
          <a:prstGeom prst="rect">
            <a:avLst/>
          </a:prstGeom>
        </p:spPr>
      </p:pic>
      <p:pic>
        <p:nvPicPr>
          <p:cNvPr id="44" name="object 44"/>
          <p:cNvPicPr/>
          <p:nvPr/>
        </p:nvPicPr>
        <p:blipFill>
          <a:blip r:embed="rId43" cstate="print"/>
          <a:stretch>
            <a:fillRect/>
          </a:stretch>
        </p:blipFill>
        <p:spPr>
          <a:xfrm>
            <a:off x="16960977" y="2256472"/>
            <a:ext cx="100076" cy="100717"/>
          </a:xfrm>
          <a:prstGeom prst="rect">
            <a:avLst/>
          </a:prstGeom>
        </p:spPr>
      </p:pic>
      <p:pic>
        <p:nvPicPr>
          <p:cNvPr id="45" name="object 45"/>
          <p:cNvPicPr/>
          <p:nvPr/>
        </p:nvPicPr>
        <p:blipFill>
          <a:blip r:embed="rId44" cstate="print"/>
          <a:stretch>
            <a:fillRect/>
          </a:stretch>
        </p:blipFill>
        <p:spPr>
          <a:xfrm>
            <a:off x="16960977" y="1722958"/>
            <a:ext cx="100076" cy="100010"/>
          </a:xfrm>
          <a:prstGeom prst="rect">
            <a:avLst/>
          </a:prstGeom>
        </p:spPr>
      </p:pic>
      <p:pic>
        <p:nvPicPr>
          <p:cNvPr id="46" name="object 46"/>
          <p:cNvPicPr/>
          <p:nvPr/>
        </p:nvPicPr>
        <p:blipFill>
          <a:blip r:embed="rId45" cstate="print"/>
          <a:stretch>
            <a:fillRect/>
          </a:stretch>
        </p:blipFill>
        <p:spPr>
          <a:xfrm>
            <a:off x="16960977" y="1189431"/>
            <a:ext cx="100076" cy="99310"/>
          </a:xfrm>
          <a:prstGeom prst="rect">
            <a:avLst/>
          </a:prstGeom>
        </p:spPr>
      </p:pic>
      <p:pic>
        <p:nvPicPr>
          <p:cNvPr id="47" name="object 47"/>
          <p:cNvPicPr/>
          <p:nvPr/>
        </p:nvPicPr>
        <p:blipFill>
          <a:blip r:embed="rId46" cstate="print"/>
          <a:stretch>
            <a:fillRect/>
          </a:stretch>
        </p:blipFill>
        <p:spPr>
          <a:xfrm>
            <a:off x="16960977" y="653758"/>
            <a:ext cx="100076" cy="100723"/>
          </a:xfrm>
          <a:prstGeom prst="rect">
            <a:avLst/>
          </a:prstGeom>
        </p:spPr>
      </p:pic>
      <p:pic>
        <p:nvPicPr>
          <p:cNvPr id="48" name="object 48"/>
          <p:cNvPicPr/>
          <p:nvPr/>
        </p:nvPicPr>
        <p:blipFill>
          <a:blip r:embed="rId47" cstate="print"/>
          <a:stretch>
            <a:fillRect/>
          </a:stretch>
        </p:blipFill>
        <p:spPr>
          <a:xfrm>
            <a:off x="17521172" y="2791435"/>
            <a:ext cx="101091" cy="100634"/>
          </a:xfrm>
          <a:prstGeom prst="rect">
            <a:avLst/>
          </a:prstGeom>
        </p:spPr>
      </p:pic>
      <p:pic>
        <p:nvPicPr>
          <p:cNvPr id="49" name="object 49"/>
          <p:cNvPicPr/>
          <p:nvPr/>
        </p:nvPicPr>
        <p:blipFill>
          <a:blip r:embed="rId48" cstate="print"/>
          <a:stretch>
            <a:fillRect/>
          </a:stretch>
        </p:blipFill>
        <p:spPr>
          <a:xfrm>
            <a:off x="17521173" y="2256472"/>
            <a:ext cx="100838" cy="100717"/>
          </a:xfrm>
          <a:prstGeom prst="rect">
            <a:avLst/>
          </a:prstGeom>
        </p:spPr>
      </p:pic>
      <p:pic>
        <p:nvPicPr>
          <p:cNvPr id="50" name="object 50"/>
          <p:cNvPicPr/>
          <p:nvPr/>
        </p:nvPicPr>
        <p:blipFill>
          <a:blip r:embed="rId49" cstate="print"/>
          <a:stretch>
            <a:fillRect/>
          </a:stretch>
        </p:blipFill>
        <p:spPr>
          <a:xfrm>
            <a:off x="17521173" y="1722958"/>
            <a:ext cx="100838" cy="100010"/>
          </a:xfrm>
          <a:prstGeom prst="rect">
            <a:avLst/>
          </a:prstGeom>
        </p:spPr>
      </p:pic>
      <p:pic>
        <p:nvPicPr>
          <p:cNvPr id="51" name="object 51"/>
          <p:cNvPicPr/>
          <p:nvPr/>
        </p:nvPicPr>
        <p:blipFill>
          <a:blip r:embed="rId50" cstate="print"/>
          <a:stretch>
            <a:fillRect/>
          </a:stretch>
        </p:blipFill>
        <p:spPr>
          <a:xfrm>
            <a:off x="17521173" y="653758"/>
            <a:ext cx="100838" cy="100723"/>
          </a:xfrm>
          <a:prstGeom prst="rect">
            <a:avLst/>
          </a:prstGeom>
        </p:spPr>
      </p:pic>
      <p:pic>
        <p:nvPicPr>
          <p:cNvPr id="52" name="object 52"/>
          <p:cNvPicPr/>
          <p:nvPr/>
        </p:nvPicPr>
        <p:blipFill>
          <a:blip r:embed="rId51" cstate="print"/>
          <a:stretch>
            <a:fillRect/>
          </a:stretch>
        </p:blipFill>
        <p:spPr>
          <a:xfrm>
            <a:off x="17521173" y="1189431"/>
            <a:ext cx="100838" cy="99412"/>
          </a:xfrm>
          <a:prstGeom prst="rect">
            <a:avLst/>
          </a:prstGeom>
        </p:spPr>
      </p:pic>
      <p:sp>
        <p:nvSpPr>
          <p:cNvPr id="53" name="object 53"/>
          <p:cNvSpPr txBox="1">
            <a:spLocks noGrp="1"/>
          </p:cNvSpPr>
          <p:nvPr>
            <p:ph type="title"/>
          </p:nvPr>
        </p:nvSpPr>
        <p:spPr>
          <a:xfrm>
            <a:off x="7182027" y="1015848"/>
            <a:ext cx="3924300" cy="879475"/>
          </a:xfrm>
          <a:prstGeom prst="rect">
            <a:avLst/>
          </a:prstGeom>
        </p:spPr>
        <p:txBody>
          <a:bodyPr vert="horz" wrap="square" lIns="0" tIns="12700" rIns="0" bIns="0" rtlCol="0">
            <a:spAutoFit/>
          </a:bodyPr>
          <a:lstStyle/>
          <a:p>
            <a:pPr marL="12700">
              <a:lnSpc>
                <a:spcPct val="100000"/>
              </a:lnSpc>
              <a:spcBef>
                <a:spcPts val="100"/>
              </a:spcBef>
            </a:pPr>
            <a:r>
              <a:rPr sz="5600" spc="-10" dirty="0">
                <a:solidFill>
                  <a:srgbClr val="002060"/>
                </a:solidFill>
                <a:latin typeface="Cambria" panose="02040503050406030204" pitchFamily="18" charset="0"/>
                <a:ea typeface="Cambria" panose="02040503050406030204" pitchFamily="18" charset="0"/>
              </a:rPr>
              <a:t>Conclusion</a:t>
            </a:r>
            <a:endParaRPr sz="5600" dirty="0">
              <a:solidFill>
                <a:srgbClr val="002060"/>
              </a:solidFill>
              <a:latin typeface="Cambria" panose="02040503050406030204" pitchFamily="18" charset="0"/>
              <a:ea typeface="Cambria" panose="02040503050406030204" pitchFamily="18" charset="0"/>
            </a:endParaRPr>
          </a:p>
        </p:txBody>
      </p:sp>
      <p:sp>
        <p:nvSpPr>
          <p:cNvPr id="54" name="object 54"/>
          <p:cNvSpPr txBox="1"/>
          <p:nvPr/>
        </p:nvSpPr>
        <p:spPr>
          <a:xfrm>
            <a:off x="1750009" y="2847480"/>
            <a:ext cx="14787880" cy="3148619"/>
          </a:xfrm>
          <a:prstGeom prst="rect">
            <a:avLst/>
          </a:prstGeom>
        </p:spPr>
        <p:txBody>
          <a:bodyPr vert="horz" wrap="square" lIns="0" tIns="12700" rIns="0" bIns="0" rtlCol="0">
            <a:spAutoFit/>
          </a:bodyPr>
          <a:lstStyle/>
          <a:p>
            <a:pPr marL="12700" marR="5080" algn="just">
              <a:lnSpc>
                <a:spcPct val="200000"/>
              </a:lnSpc>
              <a:spcBef>
                <a:spcPts val="100"/>
              </a:spcBef>
            </a:pPr>
            <a:r>
              <a:rPr sz="2650" dirty="0">
                <a:solidFill>
                  <a:srgbClr val="002060"/>
                </a:solidFill>
                <a:latin typeface="Cambria" panose="02040503050406030204" pitchFamily="18" charset="0"/>
                <a:ea typeface="Cambria" panose="02040503050406030204" pitchFamily="18" charset="0"/>
                <a:cs typeface="Noto Sans"/>
              </a:rPr>
              <a:t>By</a:t>
            </a:r>
            <a:r>
              <a:rPr sz="2650" spc="-7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understanding</a:t>
            </a:r>
            <a:r>
              <a:rPr sz="2650" spc="-7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the</a:t>
            </a:r>
            <a:r>
              <a:rPr sz="2650" spc="-7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different</a:t>
            </a:r>
            <a:r>
              <a:rPr sz="2650" spc="-7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types</a:t>
            </a:r>
            <a:r>
              <a:rPr sz="2650" spc="-7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of</a:t>
            </a:r>
            <a:r>
              <a:rPr sz="2650" spc="-70" dirty="0">
                <a:solidFill>
                  <a:srgbClr val="002060"/>
                </a:solidFill>
                <a:latin typeface="Cambria" panose="02040503050406030204" pitchFamily="18" charset="0"/>
                <a:ea typeface="Cambria" panose="02040503050406030204" pitchFamily="18" charset="0"/>
                <a:cs typeface="Noto Sans"/>
              </a:rPr>
              <a:t> </a:t>
            </a:r>
            <a:r>
              <a:rPr sz="2650" spc="-10" dirty="0">
                <a:solidFill>
                  <a:srgbClr val="002060"/>
                </a:solidFill>
                <a:latin typeface="Cambria" panose="02040503050406030204" pitchFamily="18" charset="0"/>
                <a:ea typeface="Cambria" panose="02040503050406030204" pitchFamily="18" charset="0"/>
                <a:cs typeface="Noto Sans"/>
              </a:rPr>
              <a:t>software</a:t>
            </a:r>
            <a:r>
              <a:rPr sz="2650" spc="-7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testing,</a:t>
            </a:r>
            <a:r>
              <a:rPr sz="2650" spc="-75" dirty="0">
                <a:solidFill>
                  <a:srgbClr val="002060"/>
                </a:solidFill>
                <a:latin typeface="Cambria" panose="02040503050406030204" pitchFamily="18" charset="0"/>
                <a:ea typeface="Cambria" panose="02040503050406030204" pitchFamily="18" charset="0"/>
                <a:cs typeface="Noto Sans"/>
              </a:rPr>
              <a:t> </a:t>
            </a:r>
            <a:r>
              <a:rPr sz="2650" spc="-10" dirty="0">
                <a:solidFill>
                  <a:srgbClr val="002060"/>
                </a:solidFill>
                <a:latin typeface="Cambria" panose="02040503050406030204" pitchFamily="18" charset="0"/>
                <a:ea typeface="Cambria" panose="02040503050406030204" pitchFamily="18" charset="0"/>
                <a:cs typeface="Noto Sans"/>
              </a:rPr>
              <a:t>organizations</a:t>
            </a:r>
            <a:r>
              <a:rPr sz="2650" spc="-7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can</a:t>
            </a:r>
            <a:r>
              <a:rPr sz="2650" spc="-7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establish</a:t>
            </a:r>
            <a:r>
              <a:rPr sz="2650" spc="-7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a</a:t>
            </a:r>
            <a:r>
              <a:rPr sz="2650" spc="-75" dirty="0">
                <a:solidFill>
                  <a:srgbClr val="002060"/>
                </a:solidFill>
                <a:latin typeface="Cambria" panose="02040503050406030204" pitchFamily="18" charset="0"/>
                <a:ea typeface="Cambria" panose="02040503050406030204" pitchFamily="18" charset="0"/>
                <a:cs typeface="Noto Sans"/>
              </a:rPr>
              <a:t> </a:t>
            </a:r>
            <a:r>
              <a:rPr sz="2650" spc="-10" dirty="0">
                <a:solidFill>
                  <a:srgbClr val="002060"/>
                </a:solidFill>
                <a:latin typeface="Cambria" panose="02040503050406030204" pitchFamily="18" charset="0"/>
                <a:ea typeface="Cambria" panose="02040503050406030204" pitchFamily="18" charset="0"/>
                <a:cs typeface="Noto Sans"/>
              </a:rPr>
              <a:t>robust </a:t>
            </a:r>
            <a:r>
              <a:rPr sz="2650" dirty="0">
                <a:solidFill>
                  <a:srgbClr val="002060"/>
                </a:solidFill>
                <a:latin typeface="Cambria" panose="02040503050406030204" pitchFamily="18" charset="0"/>
                <a:ea typeface="Cambria" panose="02040503050406030204" pitchFamily="18" charset="0"/>
                <a:cs typeface="Noto Sans"/>
              </a:rPr>
              <a:t>testing</a:t>
            </a:r>
            <a:r>
              <a:rPr sz="2650" spc="-9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strategy</a:t>
            </a:r>
            <a:r>
              <a:rPr sz="2650" spc="-9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to</a:t>
            </a:r>
            <a:r>
              <a:rPr sz="2650" spc="-9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ensure</a:t>
            </a:r>
            <a:r>
              <a:rPr sz="2650" spc="-9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the</a:t>
            </a:r>
            <a:r>
              <a:rPr sz="2650" spc="-9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delivery</a:t>
            </a:r>
            <a:r>
              <a:rPr sz="2650" spc="-9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of</a:t>
            </a:r>
            <a:r>
              <a:rPr sz="2650" spc="-95" dirty="0">
                <a:solidFill>
                  <a:srgbClr val="002060"/>
                </a:solidFill>
                <a:latin typeface="Cambria" panose="02040503050406030204" pitchFamily="18" charset="0"/>
                <a:ea typeface="Cambria" panose="02040503050406030204" pitchFamily="18" charset="0"/>
                <a:cs typeface="Noto Sans"/>
              </a:rPr>
              <a:t> </a:t>
            </a:r>
            <a:r>
              <a:rPr sz="2650" spc="-10" dirty="0">
                <a:solidFill>
                  <a:srgbClr val="002060"/>
                </a:solidFill>
                <a:latin typeface="Cambria" panose="02040503050406030204" pitchFamily="18" charset="0"/>
                <a:ea typeface="Cambria" panose="02040503050406030204" pitchFamily="18" charset="0"/>
                <a:cs typeface="Noto Sans"/>
              </a:rPr>
              <a:t>high-</a:t>
            </a:r>
            <a:r>
              <a:rPr sz="2650" dirty="0">
                <a:solidFill>
                  <a:srgbClr val="002060"/>
                </a:solidFill>
                <a:latin typeface="Cambria" panose="02040503050406030204" pitchFamily="18" charset="0"/>
                <a:ea typeface="Cambria" panose="02040503050406030204" pitchFamily="18" charset="0"/>
                <a:cs typeface="Noto Sans"/>
              </a:rPr>
              <a:t>quality</a:t>
            </a:r>
            <a:r>
              <a:rPr sz="2650" spc="-95" dirty="0">
                <a:solidFill>
                  <a:srgbClr val="002060"/>
                </a:solidFill>
                <a:latin typeface="Cambria" panose="02040503050406030204" pitchFamily="18" charset="0"/>
                <a:ea typeface="Cambria" panose="02040503050406030204" pitchFamily="18" charset="0"/>
                <a:cs typeface="Noto Sans"/>
              </a:rPr>
              <a:t> </a:t>
            </a:r>
            <a:r>
              <a:rPr sz="2650" spc="-10" dirty="0">
                <a:solidFill>
                  <a:srgbClr val="002060"/>
                </a:solidFill>
                <a:latin typeface="Cambria" panose="02040503050406030204" pitchFamily="18" charset="0"/>
                <a:ea typeface="Cambria" panose="02040503050406030204" pitchFamily="18" charset="0"/>
                <a:cs typeface="Noto Sans"/>
              </a:rPr>
              <a:t>software</a:t>
            </a:r>
            <a:r>
              <a:rPr sz="2650" spc="-9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products.</a:t>
            </a:r>
            <a:r>
              <a:rPr sz="2650" spc="-9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Embracing</a:t>
            </a:r>
            <a:r>
              <a:rPr sz="2650" spc="-95" dirty="0">
                <a:solidFill>
                  <a:srgbClr val="002060"/>
                </a:solidFill>
                <a:latin typeface="Cambria" panose="02040503050406030204" pitchFamily="18" charset="0"/>
                <a:ea typeface="Cambria" panose="02040503050406030204" pitchFamily="18" charset="0"/>
                <a:cs typeface="Noto Sans"/>
              </a:rPr>
              <a:t> </a:t>
            </a:r>
            <a:r>
              <a:rPr sz="2650" spc="-50" dirty="0">
                <a:solidFill>
                  <a:srgbClr val="002060"/>
                </a:solidFill>
                <a:latin typeface="Cambria" panose="02040503050406030204" pitchFamily="18" charset="0"/>
                <a:ea typeface="Cambria" panose="02040503050406030204" pitchFamily="18" charset="0"/>
                <a:cs typeface="Noto Sans"/>
              </a:rPr>
              <a:t>a </a:t>
            </a:r>
            <a:r>
              <a:rPr sz="2650" spc="-10" dirty="0">
                <a:solidFill>
                  <a:srgbClr val="002060"/>
                </a:solidFill>
                <a:latin typeface="Cambria" panose="02040503050406030204" pitchFamily="18" charset="0"/>
                <a:ea typeface="Cambria" panose="02040503050406030204" pitchFamily="18" charset="0"/>
                <a:cs typeface="Noto Sans"/>
              </a:rPr>
              <a:t>comprehensive</a:t>
            </a:r>
            <a:r>
              <a:rPr sz="2650" spc="-9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approach</a:t>
            </a:r>
            <a:r>
              <a:rPr sz="2650" spc="-8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to</a:t>
            </a:r>
            <a:r>
              <a:rPr sz="2650" spc="-85" dirty="0">
                <a:solidFill>
                  <a:srgbClr val="002060"/>
                </a:solidFill>
                <a:latin typeface="Cambria" panose="02040503050406030204" pitchFamily="18" charset="0"/>
                <a:ea typeface="Cambria" panose="02040503050406030204" pitchFamily="18" charset="0"/>
                <a:cs typeface="Noto Sans"/>
              </a:rPr>
              <a:t> </a:t>
            </a:r>
            <a:r>
              <a:rPr sz="2650" spc="-10" dirty="0">
                <a:solidFill>
                  <a:srgbClr val="002060"/>
                </a:solidFill>
                <a:latin typeface="Cambria" panose="02040503050406030204" pitchFamily="18" charset="0"/>
                <a:ea typeface="Cambria" panose="02040503050406030204" pitchFamily="18" charset="0"/>
                <a:cs typeface="Noto Sans"/>
              </a:rPr>
              <a:t>software</a:t>
            </a:r>
            <a:r>
              <a:rPr sz="2650" spc="-9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testing</a:t>
            </a:r>
            <a:r>
              <a:rPr sz="2650" spc="-8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is</a:t>
            </a:r>
            <a:r>
              <a:rPr sz="2650" spc="-8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essential</a:t>
            </a:r>
            <a:r>
              <a:rPr sz="2650" spc="-85"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for</a:t>
            </a:r>
            <a:r>
              <a:rPr sz="2650" spc="-9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achieving</a:t>
            </a:r>
            <a:r>
              <a:rPr sz="2650" spc="-80" dirty="0">
                <a:solidFill>
                  <a:srgbClr val="002060"/>
                </a:solidFill>
                <a:latin typeface="Cambria" panose="02040503050406030204" pitchFamily="18" charset="0"/>
                <a:ea typeface="Cambria" panose="02040503050406030204" pitchFamily="18" charset="0"/>
                <a:cs typeface="Noto Sans"/>
              </a:rPr>
              <a:t> </a:t>
            </a:r>
            <a:r>
              <a:rPr sz="2650" b="1" dirty="0">
                <a:solidFill>
                  <a:srgbClr val="002060"/>
                </a:solidFill>
                <a:latin typeface="Cambria" panose="02040503050406030204" pitchFamily="18" charset="0"/>
                <a:ea typeface="Cambria" panose="02040503050406030204" pitchFamily="18" charset="0"/>
                <a:cs typeface="Noto Sans"/>
              </a:rPr>
              <a:t>customer</a:t>
            </a:r>
            <a:r>
              <a:rPr sz="2650" b="1" spc="-85" dirty="0">
                <a:solidFill>
                  <a:srgbClr val="002060"/>
                </a:solidFill>
                <a:latin typeface="Cambria" panose="02040503050406030204" pitchFamily="18" charset="0"/>
                <a:ea typeface="Cambria" panose="02040503050406030204" pitchFamily="18" charset="0"/>
                <a:cs typeface="Noto Sans"/>
              </a:rPr>
              <a:t> </a:t>
            </a:r>
            <a:r>
              <a:rPr sz="2650" b="1" spc="-10" dirty="0">
                <a:solidFill>
                  <a:srgbClr val="002060"/>
                </a:solidFill>
                <a:latin typeface="Cambria" panose="02040503050406030204" pitchFamily="18" charset="0"/>
                <a:ea typeface="Cambria" panose="02040503050406030204" pitchFamily="18" charset="0"/>
                <a:cs typeface="Noto Sans"/>
              </a:rPr>
              <a:t>satisfaction </a:t>
            </a:r>
            <a:r>
              <a:rPr sz="2650" dirty="0">
                <a:solidFill>
                  <a:srgbClr val="002060"/>
                </a:solidFill>
                <a:latin typeface="Cambria" panose="02040503050406030204" pitchFamily="18" charset="0"/>
                <a:ea typeface="Cambria" panose="02040503050406030204" pitchFamily="18" charset="0"/>
                <a:cs typeface="Noto Sans"/>
              </a:rPr>
              <a:t>and</a:t>
            </a:r>
            <a:r>
              <a:rPr sz="2650" spc="-6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maintaining</a:t>
            </a:r>
            <a:r>
              <a:rPr sz="2650" spc="-6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a</a:t>
            </a:r>
            <a:r>
              <a:rPr sz="2650" spc="-6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competitive</a:t>
            </a:r>
            <a:r>
              <a:rPr sz="2650" spc="-6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edge</a:t>
            </a:r>
            <a:r>
              <a:rPr sz="2650" spc="-6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in</a:t>
            </a:r>
            <a:r>
              <a:rPr sz="2650" spc="-60" dirty="0">
                <a:solidFill>
                  <a:srgbClr val="002060"/>
                </a:solidFill>
                <a:latin typeface="Cambria" panose="02040503050406030204" pitchFamily="18" charset="0"/>
                <a:ea typeface="Cambria" panose="02040503050406030204" pitchFamily="18" charset="0"/>
                <a:cs typeface="Noto Sans"/>
              </a:rPr>
              <a:t> </a:t>
            </a:r>
            <a:r>
              <a:rPr sz="2650" dirty="0">
                <a:solidFill>
                  <a:srgbClr val="002060"/>
                </a:solidFill>
                <a:latin typeface="Cambria" panose="02040503050406030204" pitchFamily="18" charset="0"/>
                <a:ea typeface="Cambria" panose="02040503050406030204" pitchFamily="18" charset="0"/>
                <a:cs typeface="Noto Sans"/>
              </a:rPr>
              <a:t>the</a:t>
            </a:r>
            <a:r>
              <a:rPr sz="2650" spc="-60" dirty="0">
                <a:solidFill>
                  <a:srgbClr val="002060"/>
                </a:solidFill>
                <a:latin typeface="Cambria" panose="02040503050406030204" pitchFamily="18" charset="0"/>
                <a:ea typeface="Cambria" panose="02040503050406030204" pitchFamily="18" charset="0"/>
                <a:cs typeface="Noto Sans"/>
              </a:rPr>
              <a:t> </a:t>
            </a:r>
            <a:r>
              <a:rPr sz="2650" spc="-10" dirty="0">
                <a:solidFill>
                  <a:srgbClr val="002060"/>
                </a:solidFill>
                <a:latin typeface="Cambria" panose="02040503050406030204" pitchFamily="18" charset="0"/>
                <a:ea typeface="Cambria" panose="02040503050406030204" pitchFamily="18" charset="0"/>
                <a:cs typeface="Noto Sans"/>
              </a:rPr>
              <a:t>market.</a:t>
            </a:r>
            <a:endParaRPr sz="2650" dirty="0">
              <a:solidFill>
                <a:srgbClr val="002060"/>
              </a:solidFill>
              <a:latin typeface="Cambria" panose="02040503050406030204" pitchFamily="18" charset="0"/>
              <a:ea typeface="Cambria" panose="02040503050406030204" pitchFamily="18" charset="0"/>
              <a:cs typeface="No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8" y="-723"/>
            <a:ext cx="3646804" cy="10287000"/>
            <a:chOff x="2158" y="-723"/>
            <a:chExt cx="3646804" cy="10287000"/>
          </a:xfrm>
        </p:grpSpPr>
        <p:sp>
          <p:nvSpPr>
            <p:cNvPr id="3" name="object 3"/>
            <p:cNvSpPr/>
            <p:nvPr/>
          </p:nvSpPr>
          <p:spPr>
            <a:xfrm>
              <a:off x="2158" y="-723"/>
              <a:ext cx="3646804" cy="10287000"/>
            </a:xfrm>
            <a:custGeom>
              <a:avLst/>
              <a:gdLst/>
              <a:ahLst/>
              <a:cxnLst/>
              <a:rect l="l" t="t" r="r" b="b"/>
              <a:pathLst>
                <a:path w="3646804" h="10287000">
                  <a:moveTo>
                    <a:pt x="3646729" y="0"/>
                  </a:moveTo>
                  <a:lnTo>
                    <a:pt x="0" y="0"/>
                  </a:lnTo>
                  <a:lnTo>
                    <a:pt x="0" y="10286556"/>
                  </a:lnTo>
                  <a:lnTo>
                    <a:pt x="1823733" y="10286556"/>
                  </a:lnTo>
                  <a:lnTo>
                    <a:pt x="3646729" y="10286556"/>
                  </a:lnTo>
                  <a:lnTo>
                    <a:pt x="3646729" y="0"/>
                  </a:lnTo>
                  <a:close/>
                </a:path>
              </a:pathLst>
            </a:custGeom>
            <a:solidFill>
              <a:srgbClr val="FEF2F0"/>
            </a:solidFill>
          </p:spPr>
          <p:txBody>
            <a:bodyPr wrap="square" lIns="0" tIns="0" rIns="0" bIns="0" rtlCol="0"/>
            <a:lstStyle/>
            <a:p>
              <a:endParaRPr/>
            </a:p>
          </p:txBody>
        </p:sp>
        <p:pic>
          <p:nvPicPr>
            <p:cNvPr id="4" name="object 4"/>
            <p:cNvPicPr/>
            <p:nvPr/>
          </p:nvPicPr>
          <p:blipFill>
            <a:blip r:embed="rId2" cstate="print"/>
            <a:stretch>
              <a:fillRect/>
            </a:stretch>
          </p:blipFill>
          <p:spPr>
            <a:xfrm>
              <a:off x="652319" y="9547193"/>
              <a:ext cx="105121" cy="100801"/>
            </a:xfrm>
            <a:prstGeom prst="rect">
              <a:avLst/>
            </a:prstGeom>
          </p:spPr>
        </p:pic>
        <p:pic>
          <p:nvPicPr>
            <p:cNvPr id="5" name="object 5"/>
            <p:cNvPicPr/>
            <p:nvPr/>
          </p:nvPicPr>
          <p:blipFill>
            <a:blip r:embed="rId3" cstate="print"/>
            <a:stretch>
              <a:fillRect/>
            </a:stretch>
          </p:blipFill>
          <p:spPr>
            <a:xfrm>
              <a:off x="654481" y="9012237"/>
              <a:ext cx="100077" cy="101518"/>
            </a:xfrm>
            <a:prstGeom prst="rect">
              <a:avLst/>
            </a:prstGeom>
          </p:spPr>
        </p:pic>
        <p:pic>
          <p:nvPicPr>
            <p:cNvPr id="6" name="object 6"/>
            <p:cNvPicPr/>
            <p:nvPr/>
          </p:nvPicPr>
          <p:blipFill>
            <a:blip r:embed="rId4" cstate="print"/>
            <a:stretch>
              <a:fillRect/>
            </a:stretch>
          </p:blipFill>
          <p:spPr>
            <a:xfrm>
              <a:off x="652319" y="8478710"/>
              <a:ext cx="104397" cy="100812"/>
            </a:xfrm>
            <a:prstGeom prst="rect">
              <a:avLst/>
            </a:prstGeom>
          </p:spPr>
        </p:pic>
        <p:pic>
          <p:nvPicPr>
            <p:cNvPr id="7" name="object 7"/>
            <p:cNvPicPr/>
            <p:nvPr/>
          </p:nvPicPr>
          <p:blipFill>
            <a:blip r:embed="rId5" cstate="print"/>
            <a:stretch>
              <a:fillRect/>
            </a:stretch>
          </p:blipFill>
          <p:spPr>
            <a:xfrm>
              <a:off x="652319" y="7944472"/>
              <a:ext cx="104397" cy="100812"/>
            </a:xfrm>
            <a:prstGeom prst="rect">
              <a:avLst/>
            </a:prstGeom>
          </p:spPr>
        </p:pic>
        <p:pic>
          <p:nvPicPr>
            <p:cNvPr id="8" name="object 8"/>
            <p:cNvPicPr/>
            <p:nvPr/>
          </p:nvPicPr>
          <p:blipFill>
            <a:blip r:embed="rId6" cstate="print"/>
            <a:stretch>
              <a:fillRect/>
            </a:stretch>
          </p:blipFill>
          <p:spPr>
            <a:xfrm>
              <a:off x="654481" y="7409523"/>
              <a:ext cx="100077" cy="100799"/>
            </a:xfrm>
            <a:prstGeom prst="rect">
              <a:avLst/>
            </a:prstGeom>
          </p:spPr>
        </p:pic>
        <p:pic>
          <p:nvPicPr>
            <p:cNvPr id="9" name="object 9"/>
            <p:cNvPicPr/>
            <p:nvPr/>
          </p:nvPicPr>
          <p:blipFill>
            <a:blip r:embed="rId7" cstate="print"/>
            <a:stretch>
              <a:fillRect/>
            </a:stretch>
          </p:blipFill>
          <p:spPr>
            <a:xfrm>
              <a:off x="1211754" y="9547911"/>
              <a:ext cx="105832" cy="98095"/>
            </a:xfrm>
            <a:prstGeom prst="rect">
              <a:avLst/>
            </a:prstGeom>
          </p:spPr>
        </p:pic>
        <p:pic>
          <p:nvPicPr>
            <p:cNvPr id="10" name="object 10"/>
            <p:cNvPicPr/>
            <p:nvPr/>
          </p:nvPicPr>
          <p:blipFill>
            <a:blip r:embed="rId8" cstate="print"/>
            <a:stretch>
              <a:fillRect/>
            </a:stretch>
          </p:blipFill>
          <p:spPr>
            <a:xfrm>
              <a:off x="1212472" y="9012237"/>
              <a:ext cx="100072" cy="100719"/>
            </a:xfrm>
            <a:prstGeom prst="rect">
              <a:avLst/>
            </a:prstGeom>
          </p:spPr>
        </p:pic>
        <p:pic>
          <p:nvPicPr>
            <p:cNvPr id="11" name="object 11"/>
            <p:cNvPicPr/>
            <p:nvPr/>
          </p:nvPicPr>
          <p:blipFill>
            <a:blip r:embed="rId9" cstate="print"/>
            <a:stretch>
              <a:fillRect/>
            </a:stretch>
          </p:blipFill>
          <p:spPr>
            <a:xfrm>
              <a:off x="1212472" y="8478710"/>
              <a:ext cx="100072" cy="100017"/>
            </a:xfrm>
            <a:prstGeom prst="rect">
              <a:avLst/>
            </a:prstGeom>
          </p:spPr>
        </p:pic>
        <p:pic>
          <p:nvPicPr>
            <p:cNvPr id="12" name="object 12"/>
            <p:cNvPicPr/>
            <p:nvPr/>
          </p:nvPicPr>
          <p:blipFill>
            <a:blip r:embed="rId10" cstate="print"/>
            <a:stretch>
              <a:fillRect/>
            </a:stretch>
          </p:blipFill>
          <p:spPr>
            <a:xfrm>
              <a:off x="1212472" y="7944472"/>
              <a:ext cx="100072" cy="99740"/>
            </a:xfrm>
            <a:prstGeom prst="rect">
              <a:avLst/>
            </a:prstGeom>
          </p:spPr>
        </p:pic>
        <p:pic>
          <p:nvPicPr>
            <p:cNvPr id="13" name="object 13"/>
            <p:cNvPicPr/>
            <p:nvPr/>
          </p:nvPicPr>
          <p:blipFill>
            <a:blip r:embed="rId11" cstate="print"/>
            <a:stretch>
              <a:fillRect/>
            </a:stretch>
          </p:blipFill>
          <p:spPr>
            <a:xfrm>
              <a:off x="1212472" y="7409523"/>
              <a:ext cx="100072" cy="100717"/>
            </a:xfrm>
            <a:prstGeom prst="rect">
              <a:avLst/>
            </a:prstGeom>
          </p:spPr>
        </p:pic>
        <p:pic>
          <p:nvPicPr>
            <p:cNvPr id="14" name="object 14"/>
            <p:cNvPicPr/>
            <p:nvPr/>
          </p:nvPicPr>
          <p:blipFill>
            <a:blip r:embed="rId12" cstate="print"/>
            <a:stretch>
              <a:fillRect/>
            </a:stretch>
          </p:blipFill>
          <p:spPr>
            <a:xfrm>
              <a:off x="1773351" y="9547193"/>
              <a:ext cx="105829" cy="101204"/>
            </a:xfrm>
            <a:prstGeom prst="rect">
              <a:avLst/>
            </a:prstGeom>
          </p:spPr>
        </p:pic>
        <p:pic>
          <p:nvPicPr>
            <p:cNvPr id="15" name="object 15"/>
            <p:cNvPicPr/>
            <p:nvPr/>
          </p:nvPicPr>
          <p:blipFill>
            <a:blip r:embed="rId13" cstate="print"/>
            <a:stretch>
              <a:fillRect/>
            </a:stretch>
          </p:blipFill>
          <p:spPr>
            <a:xfrm>
              <a:off x="1772627" y="9012237"/>
              <a:ext cx="100799" cy="100719"/>
            </a:xfrm>
            <a:prstGeom prst="rect">
              <a:avLst/>
            </a:prstGeom>
          </p:spPr>
        </p:pic>
        <p:pic>
          <p:nvPicPr>
            <p:cNvPr id="16" name="object 16"/>
            <p:cNvPicPr/>
            <p:nvPr/>
          </p:nvPicPr>
          <p:blipFill>
            <a:blip r:embed="rId14" cstate="print"/>
            <a:stretch>
              <a:fillRect/>
            </a:stretch>
          </p:blipFill>
          <p:spPr>
            <a:xfrm>
              <a:off x="1772627" y="8478710"/>
              <a:ext cx="100799" cy="100017"/>
            </a:xfrm>
            <a:prstGeom prst="rect">
              <a:avLst/>
            </a:prstGeom>
          </p:spPr>
        </p:pic>
        <p:pic>
          <p:nvPicPr>
            <p:cNvPr id="17" name="object 17"/>
            <p:cNvPicPr/>
            <p:nvPr/>
          </p:nvPicPr>
          <p:blipFill>
            <a:blip r:embed="rId15" cstate="print"/>
            <a:stretch>
              <a:fillRect/>
            </a:stretch>
          </p:blipFill>
          <p:spPr>
            <a:xfrm>
              <a:off x="1772627" y="7945196"/>
              <a:ext cx="100799" cy="99407"/>
            </a:xfrm>
            <a:prstGeom prst="rect">
              <a:avLst/>
            </a:prstGeom>
          </p:spPr>
        </p:pic>
        <p:pic>
          <p:nvPicPr>
            <p:cNvPr id="18" name="object 18"/>
            <p:cNvPicPr/>
            <p:nvPr/>
          </p:nvPicPr>
          <p:blipFill>
            <a:blip r:embed="rId16" cstate="print"/>
            <a:stretch>
              <a:fillRect/>
            </a:stretch>
          </p:blipFill>
          <p:spPr>
            <a:xfrm>
              <a:off x="1772627" y="7409523"/>
              <a:ext cx="100799" cy="100717"/>
            </a:xfrm>
            <a:prstGeom prst="rect">
              <a:avLst/>
            </a:prstGeom>
          </p:spPr>
        </p:pic>
        <p:pic>
          <p:nvPicPr>
            <p:cNvPr id="19" name="object 19"/>
            <p:cNvPicPr/>
            <p:nvPr/>
          </p:nvPicPr>
          <p:blipFill>
            <a:blip r:embed="rId17" cstate="print"/>
            <a:stretch>
              <a:fillRect/>
            </a:stretch>
          </p:blipFill>
          <p:spPr>
            <a:xfrm>
              <a:off x="2334209" y="9547911"/>
              <a:ext cx="105841" cy="98095"/>
            </a:xfrm>
            <a:prstGeom prst="rect">
              <a:avLst/>
            </a:prstGeom>
          </p:spPr>
        </p:pic>
        <p:pic>
          <p:nvPicPr>
            <p:cNvPr id="20" name="object 20"/>
            <p:cNvPicPr/>
            <p:nvPr/>
          </p:nvPicPr>
          <p:blipFill>
            <a:blip r:embed="rId18" cstate="print"/>
            <a:stretch>
              <a:fillRect/>
            </a:stretch>
          </p:blipFill>
          <p:spPr>
            <a:xfrm>
              <a:off x="2333498" y="8478710"/>
              <a:ext cx="100076" cy="100017"/>
            </a:xfrm>
            <a:prstGeom prst="rect">
              <a:avLst/>
            </a:prstGeom>
          </p:spPr>
        </p:pic>
        <p:pic>
          <p:nvPicPr>
            <p:cNvPr id="21" name="object 21"/>
            <p:cNvPicPr/>
            <p:nvPr/>
          </p:nvPicPr>
          <p:blipFill>
            <a:blip r:embed="rId19" cstate="print"/>
            <a:stretch>
              <a:fillRect/>
            </a:stretch>
          </p:blipFill>
          <p:spPr>
            <a:xfrm>
              <a:off x="2333498" y="9012237"/>
              <a:ext cx="100076" cy="100719"/>
            </a:xfrm>
            <a:prstGeom prst="rect">
              <a:avLst/>
            </a:prstGeom>
          </p:spPr>
        </p:pic>
        <p:pic>
          <p:nvPicPr>
            <p:cNvPr id="22" name="object 22"/>
            <p:cNvPicPr/>
            <p:nvPr/>
          </p:nvPicPr>
          <p:blipFill>
            <a:blip r:embed="rId20" cstate="print"/>
            <a:stretch>
              <a:fillRect/>
            </a:stretch>
          </p:blipFill>
          <p:spPr>
            <a:xfrm>
              <a:off x="2333498" y="7945196"/>
              <a:ext cx="100076" cy="99305"/>
            </a:xfrm>
            <a:prstGeom prst="rect">
              <a:avLst/>
            </a:prstGeom>
          </p:spPr>
        </p:pic>
        <p:pic>
          <p:nvPicPr>
            <p:cNvPr id="23" name="object 23"/>
            <p:cNvPicPr/>
            <p:nvPr/>
          </p:nvPicPr>
          <p:blipFill>
            <a:blip r:embed="rId21" cstate="print"/>
            <a:stretch>
              <a:fillRect/>
            </a:stretch>
          </p:blipFill>
          <p:spPr>
            <a:xfrm>
              <a:off x="2333498" y="7409523"/>
              <a:ext cx="100076" cy="100717"/>
            </a:xfrm>
            <a:prstGeom prst="rect">
              <a:avLst/>
            </a:prstGeom>
          </p:spPr>
        </p:pic>
        <p:pic>
          <p:nvPicPr>
            <p:cNvPr id="24" name="object 24"/>
            <p:cNvPicPr/>
            <p:nvPr/>
          </p:nvPicPr>
          <p:blipFill>
            <a:blip r:embed="rId22" cstate="print"/>
            <a:stretch>
              <a:fillRect/>
            </a:stretch>
          </p:blipFill>
          <p:spPr>
            <a:xfrm>
              <a:off x="2894367" y="9547193"/>
              <a:ext cx="101100" cy="100642"/>
            </a:xfrm>
            <a:prstGeom prst="rect">
              <a:avLst/>
            </a:prstGeom>
          </p:spPr>
        </p:pic>
        <p:pic>
          <p:nvPicPr>
            <p:cNvPr id="25" name="object 25"/>
            <p:cNvPicPr/>
            <p:nvPr/>
          </p:nvPicPr>
          <p:blipFill>
            <a:blip r:embed="rId23" cstate="print"/>
            <a:stretch>
              <a:fillRect/>
            </a:stretch>
          </p:blipFill>
          <p:spPr>
            <a:xfrm>
              <a:off x="2894368" y="9012237"/>
              <a:ext cx="100799" cy="100719"/>
            </a:xfrm>
            <a:prstGeom prst="rect">
              <a:avLst/>
            </a:prstGeom>
          </p:spPr>
        </p:pic>
        <p:pic>
          <p:nvPicPr>
            <p:cNvPr id="26" name="object 26"/>
            <p:cNvPicPr/>
            <p:nvPr/>
          </p:nvPicPr>
          <p:blipFill>
            <a:blip r:embed="rId24" cstate="print"/>
            <a:stretch>
              <a:fillRect/>
            </a:stretch>
          </p:blipFill>
          <p:spPr>
            <a:xfrm>
              <a:off x="2894368" y="8478710"/>
              <a:ext cx="100799" cy="100017"/>
            </a:xfrm>
            <a:prstGeom prst="rect">
              <a:avLst/>
            </a:prstGeom>
          </p:spPr>
        </p:pic>
        <p:pic>
          <p:nvPicPr>
            <p:cNvPr id="27" name="object 27"/>
            <p:cNvPicPr/>
            <p:nvPr/>
          </p:nvPicPr>
          <p:blipFill>
            <a:blip r:embed="rId25" cstate="print"/>
            <a:stretch>
              <a:fillRect/>
            </a:stretch>
          </p:blipFill>
          <p:spPr>
            <a:xfrm>
              <a:off x="2894368" y="7945196"/>
              <a:ext cx="100799" cy="99407"/>
            </a:xfrm>
            <a:prstGeom prst="rect">
              <a:avLst/>
            </a:prstGeom>
          </p:spPr>
        </p:pic>
        <p:pic>
          <p:nvPicPr>
            <p:cNvPr id="28" name="object 28"/>
            <p:cNvPicPr/>
            <p:nvPr/>
          </p:nvPicPr>
          <p:blipFill>
            <a:blip r:embed="rId26" cstate="print"/>
            <a:stretch>
              <a:fillRect/>
            </a:stretch>
          </p:blipFill>
          <p:spPr>
            <a:xfrm>
              <a:off x="2894368" y="7409523"/>
              <a:ext cx="100799" cy="100717"/>
            </a:xfrm>
            <a:prstGeom prst="rect">
              <a:avLst/>
            </a:prstGeom>
          </p:spPr>
        </p:pic>
      </p:grpSp>
      <p:pic>
        <p:nvPicPr>
          <p:cNvPr id="29" name="object 29"/>
          <p:cNvPicPr/>
          <p:nvPr/>
        </p:nvPicPr>
        <p:blipFill>
          <a:blip r:embed="rId27" cstate="print"/>
          <a:stretch>
            <a:fillRect/>
          </a:stretch>
        </p:blipFill>
        <p:spPr>
          <a:xfrm>
            <a:off x="15279878" y="2791434"/>
            <a:ext cx="105029" cy="100799"/>
          </a:xfrm>
          <a:prstGeom prst="rect">
            <a:avLst/>
          </a:prstGeom>
        </p:spPr>
      </p:pic>
      <p:pic>
        <p:nvPicPr>
          <p:cNvPr id="30" name="object 30"/>
          <p:cNvPicPr/>
          <p:nvPr/>
        </p:nvPicPr>
        <p:blipFill>
          <a:blip r:embed="rId28" cstate="print"/>
          <a:stretch>
            <a:fillRect/>
          </a:stretch>
        </p:blipFill>
        <p:spPr>
          <a:xfrm>
            <a:off x="15281275" y="2256472"/>
            <a:ext cx="100076" cy="101523"/>
          </a:xfrm>
          <a:prstGeom prst="rect">
            <a:avLst/>
          </a:prstGeom>
        </p:spPr>
      </p:pic>
      <p:pic>
        <p:nvPicPr>
          <p:cNvPr id="31" name="object 31"/>
          <p:cNvPicPr/>
          <p:nvPr/>
        </p:nvPicPr>
        <p:blipFill>
          <a:blip r:embed="rId29" cstate="print"/>
          <a:stretch>
            <a:fillRect/>
          </a:stretch>
        </p:blipFill>
        <p:spPr>
          <a:xfrm>
            <a:off x="15279116" y="1722958"/>
            <a:ext cx="104394" cy="100799"/>
          </a:xfrm>
          <a:prstGeom prst="rect">
            <a:avLst/>
          </a:prstGeom>
        </p:spPr>
      </p:pic>
      <p:pic>
        <p:nvPicPr>
          <p:cNvPr id="32" name="object 32"/>
          <p:cNvPicPr/>
          <p:nvPr/>
        </p:nvPicPr>
        <p:blipFill>
          <a:blip r:embed="rId30" cstate="print"/>
          <a:stretch>
            <a:fillRect/>
          </a:stretch>
        </p:blipFill>
        <p:spPr>
          <a:xfrm>
            <a:off x="15279116" y="1188720"/>
            <a:ext cx="104394" cy="100799"/>
          </a:xfrm>
          <a:prstGeom prst="rect">
            <a:avLst/>
          </a:prstGeom>
        </p:spPr>
      </p:pic>
      <p:pic>
        <p:nvPicPr>
          <p:cNvPr id="33" name="object 33"/>
          <p:cNvPicPr/>
          <p:nvPr/>
        </p:nvPicPr>
        <p:blipFill>
          <a:blip r:embed="rId31" cstate="print"/>
          <a:stretch>
            <a:fillRect/>
          </a:stretch>
        </p:blipFill>
        <p:spPr>
          <a:xfrm>
            <a:off x="15281275" y="653758"/>
            <a:ext cx="100076" cy="100799"/>
          </a:xfrm>
          <a:prstGeom prst="rect">
            <a:avLst/>
          </a:prstGeom>
        </p:spPr>
      </p:pic>
      <p:pic>
        <p:nvPicPr>
          <p:cNvPr id="34" name="object 34"/>
          <p:cNvPicPr/>
          <p:nvPr/>
        </p:nvPicPr>
        <p:blipFill>
          <a:blip r:embed="rId32" cstate="print"/>
          <a:stretch>
            <a:fillRect/>
          </a:stretch>
        </p:blipFill>
        <p:spPr>
          <a:xfrm>
            <a:off x="15838551" y="2791434"/>
            <a:ext cx="105791" cy="98088"/>
          </a:xfrm>
          <a:prstGeom prst="rect">
            <a:avLst/>
          </a:prstGeom>
        </p:spPr>
      </p:pic>
      <p:pic>
        <p:nvPicPr>
          <p:cNvPr id="35" name="object 35"/>
          <p:cNvPicPr/>
          <p:nvPr/>
        </p:nvPicPr>
        <p:blipFill>
          <a:blip r:embed="rId33" cstate="print"/>
          <a:stretch>
            <a:fillRect/>
          </a:stretch>
        </p:blipFill>
        <p:spPr>
          <a:xfrm>
            <a:off x="15839947" y="2256472"/>
            <a:ext cx="100076" cy="100725"/>
          </a:xfrm>
          <a:prstGeom prst="rect">
            <a:avLst/>
          </a:prstGeom>
        </p:spPr>
      </p:pic>
      <p:pic>
        <p:nvPicPr>
          <p:cNvPr id="36" name="object 36"/>
          <p:cNvPicPr/>
          <p:nvPr/>
        </p:nvPicPr>
        <p:blipFill>
          <a:blip r:embed="rId34" cstate="print"/>
          <a:stretch>
            <a:fillRect/>
          </a:stretch>
        </p:blipFill>
        <p:spPr>
          <a:xfrm>
            <a:off x="15839947" y="1722958"/>
            <a:ext cx="100076" cy="100012"/>
          </a:xfrm>
          <a:prstGeom prst="rect">
            <a:avLst/>
          </a:prstGeom>
        </p:spPr>
      </p:pic>
      <p:pic>
        <p:nvPicPr>
          <p:cNvPr id="37" name="object 37"/>
          <p:cNvPicPr/>
          <p:nvPr/>
        </p:nvPicPr>
        <p:blipFill>
          <a:blip r:embed="rId35" cstate="print"/>
          <a:stretch>
            <a:fillRect/>
          </a:stretch>
        </p:blipFill>
        <p:spPr>
          <a:xfrm>
            <a:off x="15839947" y="1188720"/>
            <a:ext cx="100076" cy="99729"/>
          </a:xfrm>
          <a:prstGeom prst="rect">
            <a:avLst/>
          </a:prstGeom>
        </p:spPr>
      </p:pic>
      <p:pic>
        <p:nvPicPr>
          <p:cNvPr id="38" name="object 38"/>
          <p:cNvPicPr/>
          <p:nvPr/>
        </p:nvPicPr>
        <p:blipFill>
          <a:blip r:embed="rId36" cstate="print"/>
          <a:stretch>
            <a:fillRect/>
          </a:stretch>
        </p:blipFill>
        <p:spPr>
          <a:xfrm>
            <a:off x="15839947" y="653758"/>
            <a:ext cx="100076" cy="100725"/>
          </a:xfrm>
          <a:prstGeom prst="rect">
            <a:avLst/>
          </a:prstGeom>
        </p:spPr>
      </p:pic>
      <p:pic>
        <p:nvPicPr>
          <p:cNvPr id="39" name="object 39"/>
          <p:cNvPicPr/>
          <p:nvPr/>
        </p:nvPicPr>
        <p:blipFill>
          <a:blip r:embed="rId37" cstate="print"/>
          <a:stretch>
            <a:fillRect/>
          </a:stretch>
        </p:blipFill>
        <p:spPr>
          <a:xfrm>
            <a:off x="16400144" y="2791434"/>
            <a:ext cx="105791" cy="101197"/>
          </a:xfrm>
          <a:prstGeom prst="rect">
            <a:avLst/>
          </a:prstGeom>
        </p:spPr>
      </p:pic>
      <p:pic>
        <p:nvPicPr>
          <p:cNvPr id="40" name="object 40"/>
          <p:cNvPicPr/>
          <p:nvPr/>
        </p:nvPicPr>
        <p:blipFill>
          <a:blip r:embed="rId38" cstate="print"/>
          <a:stretch>
            <a:fillRect/>
          </a:stretch>
        </p:blipFill>
        <p:spPr>
          <a:xfrm>
            <a:off x="16399383" y="2256472"/>
            <a:ext cx="100838" cy="100725"/>
          </a:xfrm>
          <a:prstGeom prst="rect">
            <a:avLst/>
          </a:prstGeom>
        </p:spPr>
      </p:pic>
      <p:pic>
        <p:nvPicPr>
          <p:cNvPr id="41" name="object 41"/>
          <p:cNvPicPr/>
          <p:nvPr/>
        </p:nvPicPr>
        <p:blipFill>
          <a:blip r:embed="rId39" cstate="print"/>
          <a:stretch>
            <a:fillRect/>
          </a:stretch>
        </p:blipFill>
        <p:spPr>
          <a:xfrm>
            <a:off x="16399383" y="1722958"/>
            <a:ext cx="100838" cy="100012"/>
          </a:xfrm>
          <a:prstGeom prst="rect">
            <a:avLst/>
          </a:prstGeom>
        </p:spPr>
      </p:pic>
      <p:pic>
        <p:nvPicPr>
          <p:cNvPr id="42" name="object 42"/>
          <p:cNvPicPr/>
          <p:nvPr/>
        </p:nvPicPr>
        <p:blipFill>
          <a:blip r:embed="rId40" cstate="print"/>
          <a:stretch>
            <a:fillRect/>
          </a:stretch>
        </p:blipFill>
        <p:spPr>
          <a:xfrm>
            <a:off x="16399383" y="1189444"/>
            <a:ext cx="100838" cy="99399"/>
          </a:xfrm>
          <a:prstGeom prst="rect">
            <a:avLst/>
          </a:prstGeom>
        </p:spPr>
      </p:pic>
      <p:pic>
        <p:nvPicPr>
          <p:cNvPr id="43" name="object 43"/>
          <p:cNvPicPr/>
          <p:nvPr/>
        </p:nvPicPr>
        <p:blipFill>
          <a:blip r:embed="rId41" cstate="print"/>
          <a:stretch>
            <a:fillRect/>
          </a:stretch>
        </p:blipFill>
        <p:spPr>
          <a:xfrm>
            <a:off x="16399383" y="653758"/>
            <a:ext cx="100838" cy="100725"/>
          </a:xfrm>
          <a:prstGeom prst="rect">
            <a:avLst/>
          </a:prstGeom>
        </p:spPr>
      </p:pic>
      <p:pic>
        <p:nvPicPr>
          <p:cNvPr id="44" name="object 44"/>
          <p:cNvPicPr/>
          <p:nvPr/>
        </p:nvPicPr>
        <p:blipFill>
          <a:blip r:embed="rId42" cstate="print"/>
          <a:stretch>
            <a:fillRect/>
          </a:stretch>
        </p:blipFill>
        <p:spPr>
          <a:xfrm>
            <a:off x="16961739" y="2791434"/>
            <a:ext cx="105791" cy="98088"/>
          </a:xfrm>
          <a:prstGeom prst="rect">
            <a:avLst/>
          </a:prstGeom>
        </p:spPr>
      </p:pic>
      <p:pic>
        <p:nvPicPr>
          <p:cNvPr id="45" name="object 45"/>
          <p:cNvPicPr/>
          <p:nvPr/>
        </p:nvPicPr>
        <p:blipFill>
          <a:blip r:embed="rId43" cstate="print"/>
          <a:stretch>
            <a:fillRect/>
          </a:stretch>
        </p:blipFill>
        <p:spPr>
          <a:xfrm>
            <a:off x="16960977" y="2256472"/>
            <a:ext cx="100076" cy="100725"/>
          </a:xfrm>
          <a:prstGeom prst="rect">
            <a:avLst/>
          </a:prstGeom>
        </p:spPr>
      </p:pic>
      <p:pic>
        <p:nvPicPr>
          <p:cNvPr id="46" name="object 46"/>
          <p:cNvPicPr/>
          <p:nvPr/>
        </p:nvPicPr>
        <p:blipFill>
          <a:blip r:embed="rId44" cstate="print"/>
          <a:stretch>
            <a:fillRect/>
          </a:stretch>
        </p:blipFill>
        <p:spPr>
          <a:xfrm>
            <a:off x="16960977" y="1722958"/>
            <a:ext cx="100076" cy="100012"/>
          </a:xfrm>
          <a:prstGeom prst="rect">
            <a:avLst/>
          </a:prstGeom>
        </p:spPr>
      </p:pic>
      <p:pic>
        <p:nvPicPr>
          <p:cNvPr id="47" name="object 47"/>
          <p:cNvPicPr/>
          <p:nvPr/>
        </p:nvPicPr>
        <p:blipFill>
          <a:blip r:embed="rId45" cstate="print"/>
          <a:stretch>
            <a:fillRect/>
          </a:stretch>
        </p:blipFill>
        <p:spPr>
          <a:xfrm>
            <a:off x="16960977" y="1189444"/>
            <a:ext cx="100076" cy="99299"/>
          </a:xfrm>
          <a:prstGeom prst="rect">
            <a:avLst/>
          </a:prstGeom>
        </p:spPr>
      </p:pic>
      <p:pic>
        <p:nvPicPr>
          <p:cNvPr id="48" name="object 48"/>
          <p:cNvPicPr/>
          <p:nvPr/>
        </p:nvPicPr>
        <p:blipFill>
          <a:blip r:embed="rId46" cstate="print"/>
          <a:stretch>
            <a:fillRect/>
          </a:stretch>
        </p:blipFill>
        <p:spPr>
          <a:xfrm>
            <a:off x="16960977" y="653758"/>
            <a:ext cx="100076" cy="100725"/>
          </a:xfrm>
          <a:prstGeom prst="rect">
            <a:avLst/>
          </a:prstGeom>
        </p:spPr>
      </p:pic>
      <p:pic>
        <p:nvPicPr>
          <p:cNvPr id="49" name="object 49"/>
          <p:cNvPicPr/>
          <p:nvPr/>
        </p:nvPicPr>
        <p:blipFill>
          <a:blip r:embed="rId47" cstate="print"/>
          <a:stretch>
            <a:fillRect/>
          </a:stretch>
        </p:blipFill>
        <p:spPr>
          <a:xfrm>
            <a:off x="17521172" y="2791435"/>
            <a:ext cx="101091" cy="100634"/>
          </a:xfrm>
          <a:prstGeom prst="rect">
            <a:avLst/>
          </a:prstGeom>
        </p:spPr>
      </p:pic>
      <p:pic>
        <p:nvPicPr>
          <p:cNvPr id="50" name="object 50"/>
          <p:cNvPicPr/>
          <p:nvPr/>
        </p:nvPicPr>
        <p:blipFill>
          <a:blip r:embed="rId48" cstate="print"/>
          <a:stretch>
            <a:fillRect/>
          </a:stretch>
        </p:blipFill>
        <p:spPr>
          <a:xfrm>
            <a:off x="17521173" y="2256472"/>
            <a:ext cx="100838" cy="100725"/>
          </a:xfrm>
          <a:prstGeom prst="rect">
            <a:avLst/>
          </a:prstGeom>
        </p:spPr>
      </p:pic>
      <p:pic>
        <p:nvPicPr>
          <p:cNvPr id="51" name="object 51"/>
          <p:cNvPicPr/>
          <p:nvPr/>
        </p:nvPicPr>
        <p:blipFill>
          <a:blip r:embed="rId49" cstate="print"/>
          <a:stretch>
            <a:fillRect/>
          </a:stretch>
        </p:blipFill>
        <p:spPr>
          <a:xfrm>
            <a:off x="17521173" y="1722958"/>
            <a:ext cx="100838" cy="100012"/>
          </a:xfrm>
          <a:prstGeom prst="rect">
            <a:avLst/>
          </a:prstGeom>
        </p:spPr>
      </p:pic>
      <p:pic>
        <p:nvPicPr>
          <p:cNvPr id="52" name="object 52"/>
          <p:cNvPicPr/>
          <p:nvPr/>
        </p:nvPicPr>
        <p:blipFill>
          <a:blip r:embed="rId50" cstate="print"/>
          <a:stretch>
            <a:fillRect/>
          </a:stretch>
        </p:blipFill>
        <p:spPr>
          <a:xfrm>
            <a:off x="17521173" y="1189444"/>
            <a:ext cx="100838" cy="99399"/>
          </a:xfrm>
          <a:prstGeom prst="rect">
            <a:avLst/>
          </a:prstGeom>
        </p:spPr>
      </p:pic>
      <p:pic>
        <p:nvPicPr>
          <p:cNvPr id="53" name="object 53"/>
          <p:cNvPicPr/>
          <p:nvPr/>
        </p:nvPicPr>
        <p:blipFill>
          <a:blip r:embed="rId51" cstate="print"/>
          <a:stretch>
            <a:fillRect/>
          </a:stretch>
        </p:blipFill>
        <p:spPr>
          <a:xfrm>
            <a:off x="17521173" y="653758"/>
            <a:ext cx="100838" cy="100725"/>
          </a:xfrm>
          <a:prstGeom prst="rect">
            <a:avLst/>
          </a:prstGeom>
        </p:spPr>
      </p:pic>
      <p:sp>
        <p:nvSpPr>
          <p:cNvPr id="54" name="object 54"/>
          <p:cNvSpPr txBox="1">
            <a:spLocks noGrp="1"/>
          </p:cNvSpPr>
          <p:nvPr>
            <p:ph type="title"/>
          </p:nvPr>
        </p:nvSpPr>
        <p:spPr>
          <a:xfrm>
            <a:off x="5347564" y="4099242"/>
            <a:ext cx="10490987" cy="2101216"/>
          </a:xfrm>
          <a:prstGeom prst="rect">
            <a:avLst/>
          </a:prstGeom>
        </p:spPr>
        <p:txBody>
          <a:bodyPr vert="horz" wrap="square" lIns="0" tIns="15875" rIns="0" bIns="0" rtlCol="0">
            <a:spAutoFit/>
          </a:bodyPr>
          <a:lstStyle/>
          <a:p>
            <a:pPr marL="12700">
              <a:lnSpc>
                <a:spcPct val="100000"/>
              </a:lnSpc>
              <a:spcBef>
                <a:spcPts val="125"/>
              </a:spcBef>
            </a:pPr>
            <a:r>
              <a:rPr sz="13550" spc="-10" dirty="0">
                <a:solidFill>
                  <a:srgbClr val="002060"/>
                </a:solidFill>
                <a:latin typeface="Cambria" panose="02040503050406030204" pitchFamily="18" charset="0"/>
                <a:ea typeface="Cambria" panose="02040503050406030204" pitchFamily="18" charset="0"/>
              </a:rPr>
              <a:t>Thank</a:t>
            </a:r>
            <a:r>
              <a:rPr lang="en-US" sz="13550" spc="-10" dirty="0">
                <a:solidFill>
                  <a:srgbClr val="002060"/>
                </a:solidFill>
                <a:latin typeface="Cambria" panose="02040503050406030204" pitchFamily="18" charset="0"/>
                <a:ea typeface="Cambria" panose="02040503050406030204" pitchFamily="18" charset="0"/>
              </a:rPr>
              <a:t> You</a:t>
            </a:r>
            <a:r>
              <a:rPr sz="13550" spc="-10" dirty="0">
                <a:solidFill>
                  <a:srgbClr val="002060"/>
                </a:solidFill>
                <a:latin typeface="Cambria" panose="02040503050406030204" pitchFamily="18" charset="0"/>
                <a:ea typeface="Cambria" panose="02040503050406030204" pitchFamily="18" charset="0"/>
              </a:rPr>
              <a:t>!</a:t>
            </a:r>
            <a:endParaRPr sz="13550" dirty="0">
              <a:solidFill>
                <a:srgbClr val="002060"/>
              </a:solidFill>
              <a:latin typeface="Cambria" panose="02040503050406030204" pitchFamily="18" charset="0"/>
              <a:ea typeface="Cambria" panose="0204050305040603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5F55-2384-F06C-37B8-FA8B7E61F07E}"/>
              </a:ext>
            </a:extLst>
          </p:cNvPr>
          <p:cNvSpPr>
            <a:spLocks noGrp="1"/>
          </p:cNvSpPr>
          <p:nvPr>
            <p:ph type="ctrTitle"/>
          </p:nvPr>
        </p:nvSpPr>
        <p:spPr>
          <a:xfrm>
            <a:off x="1547251" y="766299"/>
            <a:ext cx="11656060" cy="615553"/>
          </a:xfrm>
        </p:spPr>
        <p:txBody>
          <a:bodyPr/>
          <a:lstStyle/>
          <a:p>
            <a:r>
              <a:rPr lang="en-US" sz="4000" b="1" dirty="0">
                <a:solidFill>
                  <a:srgbClr val="002060"/>
                </a:solidFill>
                <a:latin typeface="Cambria" panose="02040503050406030204" pitchFamily="18" charset="0"/>
                <a:ea typeface="Cambria" panose="02040503050406030204" pitchFamily="18" charset="0"/>
              </a:rPr>
              <a:t>What is a Software?</a:t>
            </a:r>
            <a:endParaRPr lang="en-IN" sz="4000" b="1" dirty="0">
              <a:solidFill>
                <a:srgbClr val="002060"/>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4CBE1879-F3F4-65F2-77DA-C85D841C0AEA}"/>
              </a:ext>
            </a:extLst>
          </p:cNvPr>
          <p:cNvSpPr>
            <a:spLocks noGrp="1"/>
          </p:cNvSpPr>
          <p:nvPr>
            <p:ph type="subTitle" idx="4"/>
          </p:nvPr>
        </p:nvSpPr>
        <p:spPr>
          <a:xfrm>
            <a:off x="1660281" y="1517206"/>
            <a:ext cx="11430000" cy="6524863"/>
          </a:xfrm>
        </p:spPr>
        <p:txBody>
          <a:bodyPr/>
          <a:lstStyle/>
          <a:p>
            <a:pPr algn="just"/>
            <a:r>
              <a:rPr lang="en-IN" sz="2800" spc="-10" dirty="0">
                <a:solidFill>
                  <a:srgbClr val="002060"/>
                </a:solidFill>
                <a:latin typeface="Cambria" panose="02040503050406030204" pitchFamily="18" charset="0"/>
                <a:ea typeface="Cambria" panose="02040503050406030204" pitchFamily="18" charset="0"/>
              </a:rPr>
              <a:t>It is a set of instructions and data that tells a computer how to perform specific task. There are three types of software’s:</a:t>
            </a:r>
          </a:p>
          <a:p>
            <a:pPr algn="just"/>
            <a:endParaRPr lang="en-IN" sz="2800" spc="-10" dirty="0">
              <a:solidFill>
                <a:srgbClr val="002060"/>
              </a:solidFill>
              <a:latin typeface="Cambria" panose="02040503050406030204" pitchFamily="18" charset="0"/>
              <a:ea typeface="Cambria" panose="02040503050406030204" pitchFamily="18" charset="0"/>
            </a:endParaRPr>
          </a:p>
          <a:p>
            <a:pPr marL="514350" indent="-514350" algn="just">
              <a:buFont typeface="+mj-lt"/>
              <a:buAutoNum type="arabicPeriod"/>
            </a:pPr>
            <a:r>
              <a:rPr lang="en-IN" sz="2800" b="1" spc="-10" dirty="0">
                <a:solidFill>
                  <a:srgbClr val="002060"/>
                </a:solidFill>
                <a:latin typeface="Cambria" panose="02040503050406030204" pitchFamily="18" charset="0"/>
                <a:ea typeface="Cambria" panose="02040503050406030204" pitchFamily="18" charset="0"/>
              </a:rPr>
              <a:t>System softwar</a:t>
            </a:r>
            <a:r>
              <a:rPr lang="en-IN" sz="2800" spc="-10" dirty="0">
                <a:solidFill>
                  <a:srgbClr val="002060"/>
                </a:solidFill>
                <a:latin typeface="Cambria" panose="02040503050406030204" pitchFamily="18" charset="0"/>
                <a:ea typeface="Cambria" panose="02040503050406030204" pitchFamily="18" charset="0"/>
              </a:rPr>
              <a:t>e: It act as interface between the user and the computer(e.g.: operating system).</a:t>
            </a:r>
          </a:p>
          <a:p>
            <a:pPr marL="514350" indent="-514350" algn="just">
              <a:buFont typeface="+mj-lt"/>
              <a:buAutoNum type="arabicPeriod"/>
            </a:pPr>
            <a:r>
              <a:rPr lang="en-IN" sz="2800" b="1" spc="-10" dirty="0">
                <a:solidFill>
                  <a:srgbClr val="002060"/>
                </a:solidFill>
                <a:latin typeface="Cambria" panose="02040503050406030204" pitchFamily="18" charset="0"/>
                <a:ea typeface="Cambria" panose="02040503050406030204" pitchFamily="18" charset="0"/>
              </a:rPr>
              <a:t>Application software: </a:t>
            </a:r>
            <a:r>
              <a:rPr lang="en-IN" sz="2800" spc="-10" dirty="0">
                <a:solidFill>
                  <a:srgbClr val="002060"/>
                </a:solidFill>
                <a:latin typeface="Cambria" panose="02040503050406030204" pitchFamily="18" charset="0"/>
                <a:ea typeface="Cambria" panose="02040503050406030204" pitchFamily="18" charset="0"/>
              </a:rPr>
              <a:t>It provides text editor tools which helps to perform various action in a text file (e.g.: MS Office).</a:t>
            </a:r>
          </a:p>
          <a:p>
            <a:pPr marL="514350" indent="-514350" algn="just">
              <a:buFont typeface="+mj-lt"/>
              <a:buAutoNum type="arabicPeriod"/>
            </a:pPr>
            <a:r>
              <a:rPr lang="en-IN" sz="2800" b="1" spc="-10" dirty="0">
                <a:solidFill>
                  <a:srgbClr val="002060"/>
                </a:solidFill>
                <a:latin typeface="Cambria" panose="02040503050406030204" pitchFamily="18" charset="0"/>
                <a:ea typeface="Cambria" panose="02040503050406030204" pitchFamily="18" charset="0"/>
              </a:rPr>
              <a:t>Programming Software: </a:t>
            </a:r>
            <a:r>
              <a:rPr lang="en-IN" sz="2800" spc="-10" dirty="0">
                <a:solidFill>
                  <a:srgbClr val="002060"/>
                </a:solidFill>
                <a:latin typeface="Cambria" panose="02040503050406030204" pitchFamily="18" charset="0"/>
                <a:ea typeface="Cambria" panose="02040503050406030204" pitchFamily="18" charset="0"/>
              </a:rPr>
              <a:t>It provides components such as language processor and compiler.</a:t>
            </a:r>
          </a:p>
          <a:p>
            <a:pPr algn="just"/>
            <a:endParaRPr lang="en-IN" sz="2800" spc="-10" dirty="0">
              <a:solidFill>
                <a:srgbClr val="002060"/>
              </a:solidFill>
              <a:latin typeface="Cambria" panose="02040503050406030204" pitchFamily="18" charset="0"/>
              <a:ea typeface="Cambria" panose="02040503050406030204" pitchFamily="18" charset="0"/>
            </a:endParaRPr>
          </a:p>
          <a:p>
            <a:pPr marL="514350" indent="-514350" algn="just">
              <a:buFont typeface="+mj-lt"/>
              <a:buAutoNum type="arabicPeriod"/>
            </a:pPr>
            <a:endParaRPr lang="en-IN" sz="2800" spc="-10" dirty="0">
              <a:solidFill>
                <a:srgbClr val="002060"/>
              </a:solidFill>
              <a:latin typeface="Cambria" panose="02040503050406030204" pitchFamily="18" charset="0"/>
              <a:ea typeface="Cambria" panose="02040503050406030204" pitchFamily="18" charset="0"/>
            </a:endParaRPr>
          </a:p>
          <a:p>
            <a:pPr marL="514350" indent="-514350" algn="just">
              <a:buFont typeface="+mj-lt"/>
              <a:buAutoNum type="arabicPeriod"/>
            </a:pPr>
            <a:endParaRPr lang="en-IN" sz="2800" spc="-10" dirty="0">
              <a:solidFill>
                <a:srgbClr val="002060"/>
              </a:solidFill>
              <a:latin typeface="Cambria" panose="02040503050406030204" pitchFamily="18" charset="0"/>
              <a:ea typeface="Cambria" panose="02040503050406030204" pitchFamily="18" charset="0"/>
            </a:endParaRPr>
          </a:p>
          <a:p>
            <a:pPr marL="514350" indent="-514350" algn="just">
              <a:buFont typeface="+mj-lt"/>
              <a:buAutoNum type="arabicPeriod"/>
            </a:pPr>
            <a:endParaRPr lang="en-IN" sz="2800" spc="-10" dirty="0">
              <a:solidFill>
                <a:srgbClr val="002060"/>
              </a:solidFill>
              <a:latin typeface="Cambria" panose="02040503050406030204" pitchFamily="18" charset="0"/>
              <a:ea typeface="Cambria" panose="02040503050406030204" pitchFamily="18" charset="0"/>
            </a:endParaRPr>
          </a:p>
          <a:p>
            <a:pPr marL="514350" indent="-514350" algn="just">
              <a:buFont typeface="+mj-lt"/>
              <a:buAutoNum type="arabicPeriod"/>
            </a:pPr>
            <a:endParaRPr lang="en-IN" sz="2800" spc="-10" dirty="0">
              <a:solidFill>
                <a:srgbClr val="002060"/>
              </a:solidFill>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endParaRPr lang="en-IN" sz="3200" dirty="0"/>
          </a:p>
        </p:txBody>
      </p:sp>
      <p:sp>
        <p:nvSpPr>
          <p:cNvPr id="6" name="Title 1">
            <a:extLst>
              <a:ext uri="{FF2B5EF4-FFF2-40B4-BE49-F238E27FC236}">
                <a16:creationId xmlns:a16="http://schemas.microsoft.com/office/drawing/2014/main" id="{63280856-5007-7ECB-5DA3-AA063FB46714}"/>
              </a:ext>
            </a:extLst>
          </p:cNvPr>
          <p:cNvSpPr txBox="1">
            <a:spLocks/>
          </p:cNvSpPr>
          <p:nvPr/>
        </p:nvSpPr>
        <p:spPr>
          <a:xfrm>
            <a:off x="1431681" y="7631863"/>
            <a:ext cx="13454087" cy="615553"/>
          </a:xfrm>
          <a:prstGeom prst="rect">
            <a:avLst/>
          </a:prstGeom>
        </p:spPr>
        <p:txBody>
          <a:bodyPr wrap="square" lIns="0" tIns="0" rIns="0" bIns="0">
            <a:spAutoFit/>
          </a:bodyPr>
          <a:lstStyle>
            <a:lvl1pPr>
              <a:defRPr sz="4900" b="0" i="0">
                <a:solidFill>
                  <a:srgbClr val="193AC3"/>
                </a:solidFill>
                <a:latin typeface="Verdana"/>
                <a:ea typeface="+mj-ea"/>
                <a:cs typeface="Verdana"/>
              </a:defRPr>
            </a:lvl1pPr>
          </a:lstStyle>
          <a:p>
            <a:r>
              <a:rPr lang="en-US" sz="4000" b="1" dirty="0">
                <a:solidFill>
                  <a:srgbClr val="002060"/>
                </a:solidFill>
                <a:latin typeface="Cambria" panose="02040503050406030204" pitchFamily="18" charset="0"/>
                <a:ea typeface="Cambria" panose="02040503050406030204" pitchFamily="18" charset="0"/>
              </a:rPr>
              <a:t>What is a Software Development Life Cycle(SDLC)?</a:t>
            </a:r>
            <a:endParaRPr lang="en-IN" sz="4000" b="1" dirty="0">
              <a:solidFill>
                <a:srgbClr val="002060"/>
              </a:solidFill>
              <a:latin typeface="Cambria" panose="02040503050406030204" pitchFamily="18" charset="0"/>
              <a:ea typeface="Cambria" panose="02040503050406030204" pitchFamily="18" charset="0"/>
            </a:endParaRPr>
          </a:p>
        </p:txBody>
      </p:sp>
      <p:sp>
        <p:nvSpPr>
          <p:cNvPr id="7" name="Subtitle 2">
            <a:extLst>
              <a:ext uri="{FF2B5EF4-FFF2-40B4-BE49-F238E27FC236}">
                <a16:creationId xmlns:a16="http://schemas.microsoft.com/office/drawing/2014/main" id="{99EC88F9-7053-6626-7B5D-FEC87551A084}"/>
              </a:ext>
            </a:extLst>
          </p:cNvPr>
          <p:cNvSpPr txBox="1">
            <a:spLocks/>
          </p:cNvSpPr>
          <p:nvPr/>
        </p:nvSpPr>
        <p:spPr>
          <a:xfrm>
            <a:off x="1666631" y="8426040"/>
            <a:ext cx="11430000" cy="861774"/>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a:buFont typeface="Arial" panose="020B0604020202020204" pitchFamily="34" charset="0"/>
              <a:buChar char="•"/>
            </a:pPr>
            <a:r>
              <a:rPr lang="en-US" sz="2800" spc="-10" dirty="0">
                <a:solidFill>
                  <a:srgbClr val="002060"/>
                </a:solidFill>
                <a:latin typeface="Cambria" panose="02040503050406030204" pitchFamily="18" charset="0"/>
                <a:ea typeface="Cambria" panose="02040503050406030204" pitchFamily="18" charset="0"/>
              </a:rPr>
              <a:t>I</a:t>
            </a:r>
            <a:r>
              <a:rPr lang="en-IN" sz="2800" spc="-10" dirty="0">
                <a:solidFill>
                  <a:srgbClr val="002060"/>
                </a:solidFill>
                <a:latin typeface="Cambria" panose="02040503050406030204" pitchFamily="18" charset="0"/>
                <a:ea typeface="Cambria" panose="02040503050406030204" pitchFamily="18" charset="0"/>
              </a:rPr>
              <a:t>t aims to produce high quality software that meets customer expectations and reaches completion between time and amount.</a:t>
            </a:r>
            <a:endParaRPr lang="en-IN" sz="3200" dirty="0"/>
          </a:p>
        </p:txBody>
      </p:sp>
      <p:sp>
        <p:nvSpPr>
          <p:cNvPr id="8" name="Title 1">
            <a:extLst>
              <a:ext uri="{FF2B5EF4-FFF2-40B4-BE49-F238E27FC236}">
                <a16:creationId xmlns:a16="http://schemas.microsoft.com/office/drawing/2014/main" id="{833923C1-758E-60D1-C590-FC1D54B752E5}"/>
              </a:ext>
            </a:extLst>
          </p:cNvPr>
          <p:cNvSpPr txBox="1">
            <a:spLocks/>
          </p:cNvSpPr>
          <p:nvPr/>
        </p:nvSpPr>
        <p:spPr>
          <a:xfrm>
            <a:off x="1431681" y="5443151"/>
            <a:ext cx="13454087" cy="615553"/>
          </a:xfrm>
          <a:prstGeom prst="rect">
            <a:avLst/>
          </a:prstGeom>
        </p:spPr>
        <p:txBody>
          <a:bodyPr wrap="square" lIns="0" tIns="0" rIns="0" bIns="0">
            <a:spAutoFit/>
          </a:bodyPr>
          <a:lstStyle>
            <a:lvl1pPr>
              <a:defRPr sz="4900" b="0" i="0">
                <a:solidFill>
                  <a:srgbClr val="193AC3"/>
                </a:solidFill>
                <a:latin typeface="Verdana"/>
                <a:ea typeface="+mj-ea"/>
                <a:cs typeface="Verdana"/>
              </a:defRPr>
            </a:lvl1pPr>
          </a:lstStyle>
          <a:p>
            <a:r>
              <a:rPr lang="en-US" sz="4000" b="1" dirty="0">
                <a:solidFill>
                  <a:srgbClr val="002060"/>
                </a:solidFill>
                <a:latin typeface="Cambria" panose="02040503050406030204" pitchFamily="18" charset="0"/>
                <a:ea typeface="Cambria" panose="02040503050406030204" pitchFamily="18" charset="0"/>
              </a:rPr>
              <a:t>What is a Software Development?</a:t>
            </a:r>
            <a:endParaRPr lang="en-IN" sz="4000" b="1" dirty="0">
              <a:solidFill>
                <a:srgbClr val="002060"/>
              </a:solidFill>
              <a:latin typeface="Cambria" panose="02040503050406030204" pitchFamily="18" charset="0"/>
              <a:ea typeface="Cambria" panose="02040503050406030204" pitchFamily="18" charset="0"/>
            </a:endParaRPr>
          </a:p>
        </p:txBody>
      </p:sp>
      <p:sp>
        <p:nvSpPr>
          <p:cNvPr id="9" name="Subtitle 2">
            <a:extLst>
              <a:ext uri="{FF2B5EF4-FFF2-40B4-BE49-F238E27FC236}">
                <a16:creationId xmlns:a16="http://schemas.microsoft.com/office/drawing/2014/main" id="{5DA2D3C8-097C-FF19-FEFF-1ACD7C1EFBFD}"/>
              </a:ext>
            </a:extLst>
          </p:cNvPr>
          <p:cNvSpPr txBox="1">
            <a:spLocks/>
          </p:cNvSpPr>
          <p:nvPr/>
        </p:nvSpPr>
        <p:spPr>
          <a:xfrm>
            <a:off x="1660769" y="6160577"/>
            <a:ext cx="11430000" cy="1292662"/>
          </a:xfrm>
          <a:prstGeom prst="rect">
            <a:avLst/>
          </a:prstGeom>
        </p:spPr>
        <p:txBody>
          <a:bodyPr wrap="square" lIns="0" tIns="0" rIns="0" bIns="0">
            <a:sp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a:buFont typeface="Arial" panose="020B0604020202020204" pitchFamily="34" charset="0"/>
              <a:buChar char="•"/>
            </a:pPr>
            <a:r>
              <a:rPr lang="en-US" sz="2800" spc="-10" dirty="0">
                <a:solidFill>
                  <a:srgbClr val="002060"/>
                </a:solidFill>
                <a:latin typeface="Cambria" panose="02040503050406030204" pitchFamily="18" charset="0"/>
                <a:ea typeface="Cambria" panose="02040503050406030204" pitchFamily="18" charset="0"/>
              </a:rPr>
              <a:t>It refers to a set of computer science activities dedicated to the process of creating, designing and supporting software. It is independent of hardware and makes computer programmable</a:t>
            </a:r>
            <a:r>
              <a:rPr lang="en-IN" sz="2800" spc="-10" dirty="0">
                <a:solidFill>
                  <a:srgbClr val="002060"/>
                </a:solidFill>
                <a:latin typeface="Cambria" panose="02040503050406030204" pitchFamily="18" charset="0"/>
                <a:ea typeface="Cambria" panose="02040503050406030204" pitchFamily="18" charset="0"/>
              </a:rPr>
              <a:t>.</a:t>
            </a:r>
            <a:endParaRPr lang="en-IN" sz="3200" dirty="0"/>
          </a:p>
        </p:txBody>
      </p:sp>
    </p:spTree>
    <p:extLst>
      <p:ext uri="{BB962C8B-B14F-4D97-AF65-F5344CB8AC3E}">
        <p14:creationId xmlns:p14="http://schemas.microsoft.com/office/powerpoint/2010/main" val="1689704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752480" y="-723"/>
            <a:ext cx="7527290" cy="10287000"/>
            <a:chOff x="10752480" y="-723"/>
            <a:chExt cx="7527290" cy="10287000"/>
          </a:xfrm>
        </p:grpSpPr>
        <p:sp>
          <p:nvSpPr>
            <p:cNvPr id="3" name="object 3"/>
            <p:cNvSpPr/>
            <p:nvPr/>
          </p:nvSpPr>
          <p:spPr>
            <a:xfrm>
              <a:off x="14632559" y="-723"/>
              <a:ext cx="3646804" cy="10287000"/>
            </a:xfrm>
            <a:custGeom>
              <a:avLst/>
              <a:gdLst/>
              <a:ahLst/>
              <a:cxnLst/>
              <a:rect l="l" t="t" r="r" b="b"/>
              <a:pathLst>
                <a:path w="3646805" h="10287000">
                  <a:moveTo>
                    <a:pt x="3646678" y="0"/>
                  </a:moveTo>
                  <a:lnTo>
                    <a:pt x="0" y="0"/>
                  </a:lnTo>
                  <a:lnTo>
                    <a:pt x="0" y="10286556"/>
                  </a:lnTo>
                  <a:lnTo>
                    <a:pt x="1823720" y="10286556"/>
                  </a:lnTo>
                  <a:lnTo>
                    <a:pt x="3646678" y="10286556"/>
                  </a:lnTo>
                  <a:lnTo>
                    <a:pt x="3646678" y="0"/>
                  </a:lnTo>
                  <a:close/>
                </a:path>
              </a:pathLst>
            </a:custGeom>
            <a:solidFill>
              <a:srgbClr val="FEF2F0"/>
            </a:solidFill>
          </p:spPr>
          <p:txBody>
            <a:bodyPr wrap="square" lIns="0" tIns="0" rIns="0" bIns="0" rtlCol="0"/>
            <a:lstStyle/>
            <a:p>
              <a:endParaRPr/>
            </a:p>
          </p:txBody>
        </p:sp>
        <p:pic>
          <p:nvPicPr>
            <p:cNvPr id="4" name="object 4"/>
            <p:cNvPicPr/>
            <p:nvPr/>
          </p:nvPicPr>
          <p:blipFill>
            <a:blip r:embed="rId2" cstate="print"/>
            <a:stretch>
              <a:fillRect/>
            </a:stretch>
          </p:blipFill>
          <p:spPr>
            <a:xfrm>
              <a:off x="15279878" y="2791434"/>
              <a:ext cx="105029" cy="100799"/>
            </a:xfrm>
            <a:prstGeom prst="rect">
              <a:avLst/>
            </a:prstGeom>
          </p:spPr>
        </p:pic>
        <p:pic>
          <p:nvPicPr>
            <p:cNvPr id="5" name="object 5"/>
            <p:cNvPicPr/>
            <p:nvPr/>
          </p:nvPicPr>
          <p:blipFill>
            <a:blip r:embed="rId3" cstate="print"/>
            <a:stretch>
              <a:fillRect/>
            </a:stretch>
          </p:blipFill>
          <p:spPr>
            <a:xfrm>
              <a:off x="15281275" y="2256472"/>
              <a:ext cx="100076" cy="101523"/>
            </a:xfrm>
            <a:prstGeom prst="rect">
              <a:avLst/>
            </a:prstGeom>
          </p:spPr>
        </p:pic>
        <p:pic>
          <p:nvPicPr>
            <p:cNvPr id="6" name="object 6"/>
            <p:cNvPicPr/>
            <p:nvPr/>
          </p:nvPicPr>
          <p:blipFill>
            <a:blip r:embed="rId4" cstate="print"/>
            <a:stretch>
              <a:fillRect/>
            </a:stretch>
          </p:blipFill>
          <p:spPr>
            <a:xfrm>
              <a:off x="15279116" y="1722958"/>
              <a:ext cx="104394" cy="100799"/>
            </a:xfrm>
            <a:prstGeom prst="rect">
              <a:avLst/>
            </a:prstGeom>
          </p:spPr>
        </p:pic>
        <p:pic>
          <p:nvPicPr>
            <p:cNvPr id="7" name="object 7"/>
            <p:cNvPicPr/>
            <p:nvPr/>
          </p:nvPicPr>
          <p:blipFill>
            <a:blip r:embed="rId5" cstate="print"/>
            <a:stretch>
              <a:fillRect/>
            </a:stretch>
          </p:blipFill>
          <p:spPr>
            <a:xfrm>
              <a:off x="15279116" y="1188720"/>
              <a:ext cx="104394" cy="100799"/>
            </a:xfrm>
            <a:prstGeom prst="rect">
              <a:avLst/>
            </a:prstGeom>
          </p:spPr>
        </p:pic>
        <p:pic>
          <p:nvPicPr>
            <p:cNvPr id="8" name="object 8"/>
            <p:cNvPicPr/>
            <p:nvPr/>
          </p:nvPicPr>
          <p:blipFill>
            <a:blip r:embed="rId6" cstate="print"/>
            <a:stretch>
              <a:fillRect/>
            </a:stretch>
          </p:blipFill>
          <p:spPr>
            <a:xfrm>
              <a:off x="15281275" y="653758"/>
              <a:ext cx="100076" cy="100799"/>
            </a:xfrm>
            <a:prstGeom prst="rect">
              <a:avLst/>
            </a:prstGeom>
          </p:spPr>
        </p:pic>
        <p:pic>
          <p:nvPicPr>
            <p:cNvPr id="9" name="object 9"/>
            <p:cNvPicPr/>
            <p:nvPr/>
          </p:nvPicPr>
          <p:blipFill>
            <a:blip r:embed="rId7" cstate="print"/>
            <a:stretch>
              <a:fillRect/>
            </a:stretch>
          </p:blipFill>
          <p:spPr>
            <a:xfrm>
              <a:off x="15838551" y="2791434"/>
              <a:ext cx="105791" cy="98088"/>
            </a:xfrm>
            <a:prstGeom prst="rect">
              <a:avLst/>
            </a:prstGeom>
          </p:spPr>
        </p:pic>
        <p:pic>
          <p:nvPicPr>
            <p:cNvPr id="10" name="object 10"/>
            <p:cNvPicPr/>
            <p:nvPr/>
          </p:nvPicPr>
          <p:blipFill>
            <a:blip r:embed="rId8" cstate="print"/>
            <a:stretch>
              <a:fillRect/>
            </a:stretch>
          </p:blipFill>
          <p:spPr>
            <a:xfrm>
              <a:off x="15839948" y="2256472"/>
              <a:ext cx="100076" cy="100717"/>
            </a:xfrm>
            <a:prstGeom prst="rect">
              <a:avLst/>
            </a:prstGeom>
          </p:spPr>
        </p:pic>
        <p:pic>
          <p:nvPicPr>
            <p:cNvPr id="11" name="object 11"/>
            <p:cNvPicPr/>
            <p:nvPr/>
          </p:nvPicPr>
          <p:blipFill>
            <a:blip r:embed="rId9" cstate="print"/>
            <a:stretch>
              <a:fillRect/>
            </a:stretch>
          </p:blipFill>
          <p:spPr>
            <a:xfrm>
              <a:off x="15839948" y="1722958"/>
              <a:ext cx="100076" cy="100010"/>
            </a:xfrm>
            <a:prstGeom prst="rect">
              <a:avLst/>
            </a:prstGeom>
          </p:spPr>
        </p:pic>
        <p:pic>
          <p:nvPicPr>
            <p:cNvPr id="12" name="object 12"/>
            <p:cNvPicPr/>
            <p:nvPr/>
          </p:nvPicPr>
          <p:blipFill>
            <a:blip r:embed="rId10" cstate="print"/>
            <a:stretch>
              <a:fillRect/>
            </a:stretch>
          </p:blipFill>
          <p:spPr>
            <a:xfrm>
              <a:off x="15839948" y="1188720"/>
              <a:ext cx="100076" cy="99727"/>
            </a:xfrm>
            <a:prstGeom prst="rect">
              <a:avLst/>
            </a:prstGeom>
          </p:spPr>
        </p:pic>
        <p:pic>
          <p:nvPicPr>
            <p:cNvPr id="13" name="object 13"/>
            <p:cNvPicPr/>
            <p:nvPr/>
          </p:nvPicPr>
          <p:blipFill>
            <a:blip r:embed="rId11" cstate="print"/>
            <a:stretch>
              <a:fillRect/>
            </a:stretch>
          </p:blipFill>
          <p:spPr>
            <a:xfrm>
              <a:off x="15839948" y="653758"/>
              <a:ext cx="100076" cy="100723"/>
            </a:xfrm>
            <a:prstGeom prst="rect">
              <a:avLst/>
            </a:prstGeom>
          </p:spPr>
        </p:pic>
        <p:pic>
          <p:nvPicPr>
            <p:cNvPr id="14" name="object 14"/>
            <p:cNvPicPr/>
            <p:nvPr/>
          </p:nvPicPr>
          <p:blipFill>
            <a:blip r:embed="rId12" cstate="print"/>
            <a:stretch>
              <a:fillRect/>
            </a:stretch>
          </p:blipFill>
          <p:spPr>
            <a:xfrm>
              <a:off x="16400145" y="2791434"/>
              <a:ext cx="105791" cy="101197"/>
            </a:xfrm>
            <a:prstGeom prst="rect">
              <a:avLst/>
            </a:prstGeom>
          </p:spPr>
        </p:pic>
        <p:pic>
          <p:nvPicPr>
            <p:cNvPr id="15" name="object 15"/>
            <p:cNvPicPr/>
            <p:nvPr/>
          </p:nvPicPr>
          <p:blipFill>
            <a:blip r:embed="rId13" cstate="print"/>
            <a:stretch>
              <a:fillRect/>
            </a:stretch>
          </p:blipFill>
          <p:spPr>
            <a:xfrm>
              <a:off x="16399383" y="2256472"/>
              <a:ext cx="100838" cy="100717"/>
            </a:xfrm>
            <a:prstGeom prst="rect">
              <a:avLst/>
            </a:prstGeom>
          </p:spPr>
        </p:pic>
        <p:pic>
          <p:nvPicPr>
            <p:cNvPr id="16" name="object 16"/>
            <p:cNvPicPr/>
            <p:nvPr/>
          </p:nvPicPr>
          <p:blipFill>
            <a:blip r:embed="rId14" cstate="print"/>
            <a:stretch>
              <a:fillRect/>
            </a:stretch>
          </p:blipFill>
          <p:spPr>
            <a:xfrm>
              <a:off x="16399383" y="1722958"/>
              <a:ext cx="100838" cy="100010"/>
            </a:xfrm>
            <a:prstGeom prst="rect">
              <a:avLst/>
            </a:prstGeom>
          </p:spPr>
        </p:pic>
        <p:pic>
          <p:nvPicPr>
            <p:cNvPr id="17" name="object 17"/>
            <p:cNvPicPr/>
            <p:nvPr/>
          </p:nvPicPr>
          <p:blipFill>
            <a:blip r:embed="rId15" cstate="print"/>
            <a:stretch>
              <a:fillRect/>
            </a:stretch>
          </p:blipFill>
          <p:spPr>
            <a:xfrm>
              <a:off x="16399383" y="1189431"/>
              <a:ext cx="100838" cy="99412"/>
            </a:xfrm>
            <a:prstGeom prst="rect">
              <a:avLst/>
            </a:prstGeom>
          </p:spPr>
        </p:pic>
        <p:pic>
          <p:nvPicPr>
            <p:cNvPr id="18" name="object 18"/>
            <p:cNvPicPr/>
            <p:nvPr/>
          </p:nvPicPr>
          <p:blipFill>
            <a:blip r:embed="rId16" cstate="print"/>
            <a:stretch>
              <a:fillRect/>
            </a:stretch>
          </p:blipFill>
          <p:spPr>
            <a:xfrm>
              <a:off x="16399383" y="653758"/>
              <a:ext cx="100838" cy="100723"/>
            </a:xfrm>
            <a:prstGeom prst="rect">
              <a:avLst/>
            </a:prstGeom>
          </p:spPr>
        </p:pic>
        <p:pic>
          <p:nvPicPr>
            <p:cNvPr id="19" name="object 19"/>
            <p:cNvPicPr/>
            <p:nvPr/>
          </p:nvPicPr>
          <p:blipFill>
            <a:blip r:embed="rId17" cstate="print"/>
            <a:stretch>
              <a:fillRect/>
            </a:stretch>
          </p:blipFill>
          <p:spPr>
            <a:xfrm>
              <a:off x="16961739" y="2791434"/>
              <a:ext cx="105791" cy="98088"/>
            </a:xfrm>
            <a:prstGeom prst="rect">
              <a:avLst/>
            </a:prstGeom>
          </p:spPr>
        </p:pic>
        <p:pic>
          <p:nvPicPr>
            <p:cNvPr id="20" name="object 20"/>
            <p:cNvPicPr/>
            <p:nvPr/>
          </p:nvPicPr>
          <p:blipFill>
            <a:blip r:embed="rId18" cstate="print"/>
            <a:stretch>
              <a:fillRect/>
            </a:stretch>
          </p:blipFill>
          <p:spPr>
            <a:xfrm>
              <a:off x="16960977" y="2256472"/>
              <a:ext cx="100076" cy="100717"/>
            </a:xfrm>
            <a:prstGeom prst="rect">
              <a:avLst/>
            </a:prstGeom>
          </p:spPr>
        </p:pic>
        <p:pic>
          <p:nvPicPr>
            <p:cNvPr id="21" name="object 21"/>
            <p:cNvPicPr/>
            <p:nvPr/>
          </p:nvPicPr>
          <p:blipFill>
            <a:blip r:embed="rId19" cstate="print"/>
            <a:stretch>
              <a:fillRect/>
            </a:stretch>
          </p:blipFill>
          <p:spPr>
            <a:xfrm>
              <a:off x="16960977" y="1722958"/>
              <a:ext cx="100076" cy="100010"/>
            </a:xfrm>
            <a:prstGeom prst="rect">
              <a:avLst/>
            </a:prstGeom>
          </p:spPr>
        </p:pic>
        <p:pic>
          <p:nvPicPr>
            <p:cNvPr id="22" name="object 22"/>
            <p:cNvPicPr/>
            <p:nvPr/>
          </p:nvPicPr>
          <p:blipFill>
            <a:blip r:embed="rId20" cstate="print"/>
            <a:stretch>
              <a:fillRect/>
            </a:stretch>
          </p:blipFill>
          <p:spPr>
            <a:xfrm>
              <a:off x="16960977" y="1189431"/>
              <a:ext cx="100076" cy="99310"/>
            </a:xfrm>
            <a:prstGeom prst="rect">
              <a:avLst/>
            </a:prstGeom>
          </p:spPr>
        </p:pic>
        <p:pic>
          <p:nvPicPr>
            <p:cNvPr id="23" name="object 23"/>
            <p:cNvPicPr/>
            <p:nvPr/>
          </p:nvPicPr>
          <p:blipFill>
            <a:blip r:embed="rId21" cstate="print"/>
            <a:stretch>
              <a:fillRect/>
            </a:stretch>
          </p:blipFill>
          <p:spPr>
            <a:xfrm>
              <a:off x="16960977" y="653758"/>
              <a:ext cx="100076" cy="100723"/>
            </a:xfrm>
            <a:prstGeom prst="rect">
              <a:avLst/>
            </a:prstGeom>
          </p:spPr>
        </p:pic>
        <p:pic>
          <p:nvPicPr>
            <p:cNvPr id="24" name="object 24"/>
            <p:cNvPicPr/>
            <p:nvPr/>
          </p:nvPicPr>
          <p:blipFill>
            <a:blip r:embed="rId22" cstate="print"/>
            <a:stretch>
              <a:fillRect/>
            </a:stretch>
          </p:blipFill>
          <p:spPr>
            <a:xfrm>
              <a:off x="17521173" y="2791435"/>
              <a:ext cx="101091" cy="100634"/>
            </a:xfrm>
            <a:prstGeom prst="rect">
              <a:avLst/>
            </a:prstGeom>
          </p:spPr>
        </p:pic>
        <p:pic>
          <p:nvPicPr>
            <p:cNvPr id="25" name="object 25"/>
            <p:cNvPicPr/>
            <p:nvPr/>
          </p:nvPicPr>
          <p:blipFill>
            <a:blip r:embed="rId23" cstate="print"/>
            <a:stretch>
              <a:fillRect/>
            </a:stretch>
          </p:blipFill>
          <p:spPr>
            <a:xfrm>
              <a:off x="17521174" y="2256472"/>
              <a:ext cx="100838" cy="100717"/>
            </a:xfrm>
            <a:prstGeom prst="rect">
              <a:avLst/>
            </a:prstGeom>
          </p:spPr>
        </p:pic>
        <p:pic>
          <p:nvPicPr>
            <p:cNvPr id="26" name="object 26"/>
            <p:cNvPicPr/>
            <p:nvPr/>
          </p:nvPicPr>
          <p:blipFill>
            <a:blip r:embed="rId24" cstate="print"/>
            <a:stretch>
              <a:fillRect/>
            </a:stretch>
          </p:blipFill>
          <p:spPr>
            <a:xfrm>
              <a:off x="17521174" y="1722958"/>
              <a:ext cx="100838" cy="100010"/>
            </a:xfrm>
            <a:prstGeom prst="rect">
              <a:avLst/>
            </a:prstGeom>
          </p:spPr>
        </p:pic>
        <p:pic>
          <p:nvPicPr>
            <p:cNvPr id="27" name="object 27"/>
            <p:cNvPicPr/>
            <p:nvPr/>
          </p:nvPicPr>
          <p:blipFill>
            <a:blip r:embed="rId25" cstate="print"/>
            <a:stretch>
              <a:fillRect/>
            </a:stretch>
          </p:blipFill>
          <p:spPr>
            <a:xfrm>
              <a:off x="17521174" y="1189431"/>
              <a:ext cx="100838" cy="99412"/>
            </a:xfrm>
            <a:prstGeom prst="rect">
              <a:avLst/>
            </a:prstGeom>
          </p:spPr>
        </p:pic>
        <p:pic>
          <p:nvPicPr>
            <p:cNvPr id="28" name="object 28"/>
            <p:cNvPicPr/>
            <p:nvPr/>
          </p:nvPicPr>
          <p:blipFill>
            <a:blip r:embed="rId26" cstate="print"/>
            <a:stretch>
              <a:fillRect/>
            </a:stretch>
          </p:blipFill>
          <p:spPr>
            <a:xfrm>
              <a:off x="17521174" y="653758"/>
              <a:ext cx="100838" cy="100723"/>
            </a:xfrm>
            <a:prstGeom prst="rect">
              <a:avLst/>
            </a:prstGeom>
          </p:spPr>
        </p:pic>
        <p:pic>
          <p:nvPicPr>
            <p:cNvPr id="29" name="object 29"/>
            <p:cNvPicPr/>
            <p:nvPr/>
          </p:nvPicPr>
          <p:blipFill>
            <a:blip r:embed="rId27" cstate="print"/>
            <a:stretch>
              <a:fillRect/>
            </a:stretch>
          </p:blipFill>
          <p:spPr>
            <a:xfrm>
              <a:off x="10752480" y="2237765"/>
              <a:ext cx="5657850" cy="5810249"/>
            </a:xfrm>
            <a:prstGeom prst="rect">
              <a:avLst/>
            </a:prstGeom>
          </p:spPr>
        </p:pic>
      </p:grpSp>
      <p:sp>
        <p:nvSpPr>
          <p:cNvPr id="30" name="object 30"/>
          <p:cNvSpPr txBox="1"/>
          <p:nvPr/>
        </p:nvSpPr>
        <p:spPr>
          <a:xfrm>
            <a:off x="599021" y="2559050"/>
            <a:ext cx="9829800" cy="5049011"/>
          </a:xfrm>
          <a:prstGeom prst="rect">
            <a:avLst/>
          </a:prstGeom>
        </p:spPr>
        <p:txBody>
          <a:bodyPr vert="horz" wrap="square" lIns="0" tIns="12065" rIns="0" bIns="0" rtlCol="0">
            <a:spAutoFit/>
          </a:bodyPr>
          <a:lstStyle/>
          <a:p>
            <a:pPr marL="12700" marR="5080" lvl="1" indent="1582420" algn="just">
              <a:lnSpc>
                <a:spcPct val="200000"/>
              </a:lnSpc>
              <a:spcBef>
                <a:spcPts val="95"/>
              </a:spcBef>
            </a:pPr>
            <a:r>
              <a:rPr lang="en-US" sz="2800" dirty="0">
                <a:solidFill>
                  <a:srgbClr val="002060"/>
                </a:solidFill>
                <a:latin typeface="Cambria" panose="02040503050406030204" pitchFamily="18" charset="0"/>
                <a:ea typeface="Cambria" panose="02040503050406030204" pitchFamily="18" charset="0"/>
                <a:cs typeface="Noto Sans"/>
              </a:rPr>
              <a:t>In this presentation you will be able to learn about types of Software testing which is a critical process in the software development lifecycle, aimed at ensuring the quality, functionality, and reliability of software products. The types of software testing has divided into two: </a:t>
            </a:r>
            <a:r>
              <a:rPr lang="en-US" sz="2800" b="1" dirty="0">
                <a:solidFill>
                  <a:srgbClr val="002060"/>
                </a:solidFill>
                <a:latin typeface="Cambria" panose="02040503050406030204" pitchFamily="18" charset="0"/>
                <a:ea typeface="Cambria" panose="02040503050406030204" pitchFamily="18" charset="0"/>
                <a:cs typeface="Noto Sans"/>
              </a:rPr>
              <a:t>Manual Testing </a:t>
            </a:r>
            <a:r>
              <a:rPr lang="en-US" sz="2800" dirty="0">
                <a:solidFill>
                  <a:srgbClr val="002060"/>
                </a:solidFill>
                <a:latin typeface="Cambria" panose="02040503050406030204" pitchFamily="18" charset="0"/>
                <a:ea typeface="Cambria" panose="02040503050406030204" pitchFamily="18" charset="0"/>
                <a:cs typeface="Noto Sans"/>
              </a:rPr>
              <a:t>and </a:t>
            </a:r>
            <a:r>
              <a:rPr lang="en-US" sz="2800" b="1" dirty="0">
                <a:solidFill>
                  <a:srgbClr val="002060"/>
                </a:solidFill>
                <a:latin typeface="Cambria" panose="02040503050406030204" pitchFamily="18" charset="0"/>
                <a:ea typeface="Cambria" panose="02040503050406030204" pitchFamily="18" charset="0"/>
                <a:cs typeface="Noto Sans"/>
              </a:rPr>
              <a:t>Automated Testing</a:t>
            </a:r>
            <a:r>
              <a:rPr lang="en-US" sz="2800" dirty="0">
                <a:solidFill>
                  <a:srgbClr val="002060"/>
                </a:solidFill>
                <a:latin typeface="Cambria" panose="02040503050406030204" pitchFamily="18" charset="0"/>
                <a:ea typeface="Cambria" panose="02040503050406030204" pitchFamily="18" charset="0"/>
                <a:cs typeface="Noto Sans"/>
              </a:rPr>
              <a:t>.</a:t>
            </a:r>
            <a:endParaRPr sz="2800" dirty="0">
              <a:solidFill>
                <a:srgbClr val="002060"/>
              </a:solidFill>
              <a:latin typeface="Cambria" panose="02040503050406030204" pitchFamily="18" charset="0"/>
              <a:ea typeface="Cambria" panose="02040503050406030204" pitchFamily="18" charset="0"/>
              <a:cs typeface="Noto Sans"/>
            </a:endParaRPr>
          </a:p>
        </p:txBody>
      </p:sp>
      <p:sp>
        <p:nvSpPr>
          <p:cNvPr id="31" name="object 31"/>
          <p:cNvSpPr txBox="1">
            <a:spLocks noGrp="1"/>
          </p:cNvSpPr>
          <p:nvPr>
            <p:ph type="title"/>
          </p:nvPr>
        </p:nvSpPr>
        <p:spPr>
          <a:xfrm>
            <a:off x="3511550" y="1108797"/>
            <a:ext cx="4565650" cy="882650"/>
          </a:xfrm>
          <a:prstGeom prst="rect">
            <a:avLst/>
          </a:prstGeom>
        </p:spPr>
        <p:txBody>
          <a:bodyPr vert="horz" wrap="square" lIns="0" tIns="15875" rIns="0" bIns="0" rtlCol="0">
            <a:spAutoFit/>
          </a:bodyPr>
          <a:lstStyle/>
          <a:p>
            <a:pPr marL="12700">
              <a:lnSpc>
                <a:spcPct val="100000"/>
              </a:lnSpc>
              <a:spcBef>
                <a:spcPts val="125"/>
              </a:spcBef>
            </a:pPr>
            <a:r>
              <a:rPr sz="5600" b="1" spc="80" dirty="0">
                <a:solidFill>
                  <a:srgbClr val="002060"/>
                </a:solidFill>
                <a:latin typeface="Cambria" panose="02040503050406030204" pitchFamily="18" charset="0"/>
                <a:ea typeface="Cambria" panose="02040503050406030204" pitchFamily="18" charset="0"/>
              </a:rPr>
              <a:t>Introduction</a:t>
            </a:r>
            <a:endParaRPr sz="5600" b="1" dirty="0">
              <a:solidFill>
                <a:srgbClr val="002060"/>
              </a:solidFill>
              <a:latin typeface="Cambria" panose="02040503050406030204" pitchFamily="18" charset="0"/>
              <a:ea typeface="Cambria" panose="020405030504060302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158" y="-723"/>
            <a:ext cx="3646804" cy="10287000"/>
            <a:chOff x="2158" y="-723"/>
            <a:chExt cx="3646804" cy="10287000"/>
          </a:xfrm>
        </p:grpSpPr>
        <p:sp>
          <p:nvSpPr>
            <p:cNvPr id="3" name="object 3"/>
            <p:cNvSpPr/>
            <p:nvPr/>
          </p:nvSpPr>
          <p:spPr>
            <a:xfrm>
              <a:off x="2158" y="-723"/>
              <a:ext cx="3646804" cy="10287000"/>
            </a:xfrm>
            <a:custGeom>
              <a:avLst/>
              <a:gdLst/>
              <a:ahLst/>
              <a:cxnLst/>
              <a:rect l="l" t="t" r="r" b="b"/>
              <a:pathLst>
                <a:path w="3646804" h="10287000">
                  <a:moveTo>
                    <a:pt x="3646729" y="0"/>
                  </a:moveTo>
                  <a:lnTo>
                    <a:pt x="0" y="0"/>
                  </a:lnTo>
                  <a:lnTo>
                    <a:pt x="0" y="10286556"/>
                  </a:lnTo>
                  <a:lnTo>
                    <a:pt x="1823733" y="10286556"/>
                  </a:lnTo>
                  <a:lnTo>
                    <a:pt x="3646729" y="10286556"/>
                  </a:lnTo>
                  <a:lnTo>
                    <a:pt x="3646729" y="0"/>
                  </a:lnTo>
                  <a:close/>
                </a:path>
              </a:pathLst>
            </a:custGeom>
            <a:solidFill>
              <a:srgbClr val="FEF2F0"/>
            </a:solidFill>
          </p:spPr>
          <p:txBody>
            <a:bodyPr wrap="square" lIns="0" tIns="0" rIns="0" bIns="0" rtlCol="0"/>
            <a:lstStyle/>
            <a:p>
              <a:endParaRPr/>
            </a:p>
          </p:txBody>
        </p:sp>
        <p:pic>
          <p:nvPicPr>
            <p:cNvPr id="4" name="object 4"/>
            <p:cNvPicPr/>
            <p:nvPr/>
          </p:nvPicPr>
          <p:blipFill>
            <a:blip r:embed="rId2" cstate="print"/>
            <a:stretch>
              <a:fillRect/>
            </a:stretch>
          </p:blipFill>
          <p:spPr>
            <a:xfrm>
              <a:off x="652319" y="9547193"/>
              <a:ext cx="105121" cy="100801"/>
            </a:xfrm>
            <a:prstGeom prst="rect">
              <a:avLst/>
            </a:prstGeom>
          </p:spPr>
        </p:pic>
        <p:pic>
          <p:nvPicPr>
            <p:cNvPr id="5" name="object 5"/>
            <p:cNvPicPr/>
            <p:nvPr/>
          </p:nvPicPr>
          <p:blipFill>
            <a:blip r:embed="rId3" cstate="print"/>
            <a:stretch>
              <a:fillRect/>
            </a:stretch>
          </p:blipFill>
          <p:spPr>
            <a:xfrm>
              <a:off x="654481" y="9012237"/>
              <a:ext cx="100077" cy="101518"/>
            </a:xfrm>
            <a:prstGeom prst="rect">
              <a:avLst/>
            </a:prstGeom>
          </p:spPr>
        </p:pic>
        <p:pic>
          <p:nvPicPr>
            <p:cNvPr id="6" name="object 6"/>
            <p:cNvPicPr/>
            <p:nvPr/>
          </p:nvPicPr>
          <p:blipFill>
            <a:blip r:embed="rId4" cstate="print"/>
            <a:stretch>
              <a:fillRect/>
            </a:stretch>
          </p:blipFill>
          <p:spPr>
            <a:xfrm>
              <a:off x="652319" y="8478710"/>
              <a:ext cx="104397" cy="100812"/>
            </a:xfrm>
            <a:prstGeom prst="rect">
              <a:avLst/>
            </a:prstGeom>
          </p:spPr>
        </p:pic>
        <p:pic>
          <p:nvPicPr>
            <p:cNvPr id="7" name="object 7"/>
            <p:cNvPicPr/>
            <p:nvPr/>
          </p:nvPicPr>
          <p:blipFill>
            <a:blip r:embed="rId5" cstate="print"/>
            <a:stretch>
              <a:fillRect/>
            </a:stretch>
          </p:blipFill>
          <p:spPr>
            <a:xfrm>
              <a:off x="652319" y="7944472"/>
              <a:ext cx="104397" cy="100812"/>
            </a:xfrm>
            <a:prstGeom prst="rect">
              <a:avLst/>
            </a:prstGeom>
          </p:spPr>
        </p:pic>
        <p:pic>
          <p:nvPicPr>
            <p:cNvPr id="8" name="object 8"/>
            <p:cNvPicPr/>
            <p:nvPr/>
          </p:nvPicPr>
          <p:blipFill>
            <a:blip r:embed="rId6" cstate="print"/>
            <a:stretch>
              <a:fillRect/>
            </a:stretch>
          </p:blipFill>
          <p:spPr>
            <a:xfrm>
              <a:off x="654481" y="7409523"/>
              <a:ext cx="100077" cy="100799"/>
            </a:xfrm>
            <a:prstGeom prst="rect">
              <a:avLst/>
            </a:prstGeom>
          </p:spPr>
        </p:pic>
        <p:pic>
          <p:nvPicPr>
            <p:cNvPr id="9" name="object 9"/>
            <p:cNvPicPr/>
            <p:nvPr/>
          </p:nvPicPr>
          <p:blipFill>
            <a:blip r:embed="rId7" cstate="print"/>
            <a:stretch>
              <a:fillRect/>
            </a:stretch>
          </p:blipFill>
          <p:spPr>
            <a:xfrm>
              <a:off x="1211754" y="9547911"/>
              <a:ext cx="105832" cy="98095"/>
            </a:xfrm>
            <a:prstGeom prst="rect">
              <a:avLst/>
            </a:prstGeom>
          </p:spPr>
        </p:pic>
        <p:pic>
          <p:nvPicPr>
            <p:cNvPr id="10" name="object 10"/>
            <p:cNvPicPr/>
            <p:nvPr/>
          </p:nvPicPr>
          <p:blipFill>
            <a:blip r:embed="rId8" cstate="print"/>
            <a:stretch>
              <a:fillRect/>
            </a:stretch>
          </p:blipFill>
          <p:spPr>
            <a:xfrm>
              <a:off x="1212472" y="9012237"/>
              <a:ext cx="100072" cy="100719"/>
            </a:xfrm>
            <a:prstGeom prst="rect">
              <a:avLst/>
            </a:prstGeom>
          </p:spPr>
        </p:pic>
        <p:pic>
          <p:nvPicPr>
            <p:cNvPr id="11" name="object 11"/>
            <p:cNvPicPr/>
            <p:nvPr/>
          </p:nvPicPr>
          <p:blipFill>
            <a:blip r:embed="rId9" cstate="print"/>
            <a:stretch>
              <a:fillRect/>
            </a:stretch>
          </p:blipFill>
          <p:spPr>
            <a:xfrm>
              <a:off x="1212472" y="8478710"/>
              <a:ext cx="100072" cy="100017"/>
            </a:xfrm>
            <a:prstGeom prst="rect">
              <a:avLst/>
            </a:prstGeom>
          </p:spPr>
        </p:pic>
        <p:pic>
          <p:nvPicPr>
            <p:cNvPr id="12" name="object 12"/>
            <p:cNvPicPr/>
            <p:nvPr/>
          </p:nvPicPr>
          <p:blipFill>
            <a:blip r:embed="rId10" cstate="print"/>
            <a:stretch>
              <a:fillRect/>
            </a:stretch>
          </p:blipFill>
          <p:spPr>
            <a:xfrm>
              <a:off x="1212472" y="7944472"/>
              <a:ext cx="100072" cy="99740"/>
            </a:xfrm>
            <a:prstGeom prst="rect">
              <a:avLst/>
            </a:prstGeom>
          </p:spPr>
        </p:pic>
        <p:pic>
          <p:nvPicPr>
            <p:cNvPr id="13" name="object 13"/>
            <p:cNvPicPr/>
            <p:nvPr/>
          </p:nvPicPr>
          <p:blipFill>
            <a:blip r:embed="rId11" cstate="print"/>
            <a:stretch>
              <a:fillRect/>
            </a:stretch>
          </p:blipFill>
          <p:spPr>
            <a:xfrm>
              <a:off x="1212472" y="7409523"/>
              <a:ext cx="100072" cy="100717"/>
            </a:xfrm>
            <a:prstGeom prst="rect">
              <a:avLst/>
            </a:prstGeom>
          </p:spPr>
        </p:pic>
        <p:pic>
          <p:nvPicPr>
            <p:cNvPr id="14" name="object 14"/>
            <p:cNvPicPr/>
            <p:nvPr/>
          </p:nvPicPr>
          <p:blipFill>
            <a:blip r:embed="rId12" cstate="print"/>
            <a:stretch>
              <a:fillRect/>
            </a:stretch>
          </p:blipFill>
          <p:spPr>
            <a:xfrm>
              <a:off x="1773351" y="9547193"/>
              <a:ext cx="105829" cy="101204"/>
            </a:xfrm>
            <a:prstGeom prst="rect">
              <a:avLst/>
            </a:prstGeom>
          </p:spPr>
        </p:pic>
        <p:pic>
          <p:nvPicPr>
            <p:cNvPr id="15" name="object 15"/>
            <p:cNvPicPr/>
            <p:nvPr/>
          </p:nvPicPr>
          <p:blipFill>
            <a:blip r:embed="rId13" cstate="print"/>
            <a:stretch>
              <a:fillRect/>
            </a:stretch>
          </p:blipFill>
          <p:spPr>
            <a:xfrm>
              <a:off x="1772627" y="9012237"/>
              <a:ext cx="100799" cy="100719"/>
            </a:xfrm>
            <a:prstGeom prst="rect">
              <a:avLst/>
            </a:prstGeom>
          </p:spPr>
        </p:pic>
        <p:pic>
          <p:nvPicPr>
            <p:cNvPr id="16" name="object 16"/>
            <p:cNvPicPr/>
            <p:nvPr/>
          </p:nvPicPr>
          <p:blipFill>
            <a:blip r:embed="rId14" cstate="print"/>
            <a:stretch>
              <a:fillRect/>
            </a:stretch>
          </p:blipFill>
          <p:spPr>
            <a:xfrm>
              <a:off x="1772627" y="8478710"/>
              <a:ext cx="100799" cy="100017"/>
            </a:xfrm>
            <a:prstGeom prst="rect">
              <a:avLst/>
            </a:prstGeom>
          </p:spPr>
        </p:pic>
        <p:pic>
          <p:nvPicPr>
            <p:cNvPr id="17" name="object 17"/>
            <p:cNvPicPr/>
            <p:nvPr/>
          </p:nvPicPr>
          <p:blipFill>
            <a:blip r:embed="rId15" cstate="print"/>
            <a:stretch>
              <a:fillRect/>
            </a:stretch>
          </p:blipFill>
          <p:spPr>
            <a:xfrm>
              <a:off x="1772627" y="7945196"/>
              <a:ext cx="100799" cy="99407"/>
            </a:xfrm>
            <a:prstGeom prst="rect">
              <a:avLst/>
            </a:prstGeom>
          </p:spPr>
        </p:pic>
        <p:pic>
          <p:nvPicPr>
            <p:cNvPr id="18" name="object 18"/>
            <p:cNvPicPr/>
            <p:nvPr/>
          </p:nvPicPr>
          <p:blipFill>
            <a:blip r:embed="rId16" cstate="print"/>
            <a:stretch>
              <a:fillRect/>
            </a:stretch>
          </p:blipFill>
          <p:spPr>
            <a:xfrm>
              <a:off x="1772627" y="7409523"/>
              <a:ext cx="100799" cy="100717"/>
            </a:xfrm>
            <a:prstGeom prst="rect">
              <a:avLst/>
            </a:prstGeom>
          </p:spPr>
        </p:pic>
        <p:pic>
          <p:nvPicPr>
            <p:cNvPr id="19" name="object 19"/>
            <p:cNvPicPr/>
            <p:nvPr/>
          </p:nvPicPr>
          <p:blipFill>
            <a:blip r:embed="rId17" cstate="print"/>
            <a:stretch>
              <a:fillRect/>
            </a:stretch>
          </p:blipFill>
          <p:spPr>
            <a:xfrm>
              <a:off x="2334209" y="9547911"/>
              <a:ext cx="105841" cy="98095"/>
            </a:xfrm>
            <a:prstGeom prst="rect">
              <a:avLst/>
            </a:prstGeom>
          </p:spPr>
        </p:pic>
        <p:pic>
          <p:nvPicPr>
            <p:cNvPr id="20" name="object 20"/>
            <p:cNvPicPr/>
            <p:nvPr/>
          </p:nvPicPr>
          <p:blipFill>
            <a:blip r:embed="rId18" cstate="print"/>
            <a:stretch>
              <a:fillRect/>
            </a:stretch>
          </p:blipFill>
          <p:spPr>
            <a:xfrm>
              <a:off x="2333498" y="8478710"/>
              <a:ext cx="100076" cy="100017"/>
            </a:xfrm>
            <a:prstGeom prst="rect">
              <a:avLst/>
            </a:prstGeom>
          </p:spPr>
        </p:pic>
        <p:pic>
          <p:nvPicPr>
            <p:cNvPr id="21" name="object 21"/>
            <p:cNvPicPr/>
            <p:nvPr/>
          </p:nvPicPr>
          <p:blipFill>
            <a:blip r:embed="rId19" cstate="print"/>
            <a:stretch>
              <a:fillRect/>
            </a:stretch>
          </p:blipFill>
          <p:spPr>
            <a:xfrm>
              <a:off x="2333498" y="9012237"/>
              <a:ext cx="100076" cy="100719"/>
            </a:xfrm>
            <a:prstGeom prst="rect">
              <a:avLst/>
            </a:prstGeom>
          </p:spPr>
        </p:pic>
        <p:pic>
          <p:nvPicPr>
            <p:cNvPr id="22" name="object 22"/>
            <p:cNvPicPr/>
            <p:nvPr/>
          </p:nvPicPr>
          <p:blipFill>
            <a:blip r:embed="rId20" cstate="print"/>
            <a:stretch>
              <a:fillRect/>
            </a:stretch>
          </p:blipFill>
          <p:spPr>
            <a:xfrm>
              <a:off x="2333498" y="7945196"/>
              <a:ext cx="100076" cy="99305"/>
            </a:xfrm>
            <a:prstGeom prst="rect">
              <a:avLst/>
            </a:prstGeom>
          </p:spPr>
        </p:pic>
        <p:pic>
          <p:nvPicPr>
            <p:cNvPr id="23" name="object 23"/>
            <p:cNvPicPr/>
            <p:nvPr/>
          </p:nvPicPr>
          <p:blipFill>
            <a:blip r:embed="rId21" cstate="print"/>
            <a:stretch>
              <a:fillRect/>
            </a:stretch>
          </p:blipFill>
          <p:spPr>
            <a:xfrm>
              <a:off x="2333498" y="7409523"/>
              <a:ext cx="100076" cy="100717"/>
            </a:xfrm>
            <a:prstGeom prst="rect">
              <a:avLst/>
            </a:prstGeom>
          </p:spPr>
        </p:pic>
        <p:pic>
          <p:nvPicPr>
            <p:cNvPr id="24" name="object 24"/>
            <p:cNvPicPr/>
            <p:nvPr/>
          </p:nvPicPr>
          <p:blipFill>
            <a:blip r:embed="rId22" cstate="print"/>
            <a:stretch>
              <a:fillRect/>
            </a:stretch>
          </p:blipFill>
          <p:spPr>
            <a:xfrm>
              <a:off x="2894367" y="9547193"/>
              <a:ext cx="101100" cy="100642"/>
            </a:xfrm>
            <a:prstGeom prst="rect">
              <a:avLst/>
            </a:prstGeom>
          </p:spPr>
        </p:pic>
        <p:pic>
          <p:nvPicPr>
            <p:cNvPr id="25" name="object 25"/>
            <p:cNvPicPr/>
            <p:nvPr/>
          </p:nvPicPr>
          <p:blipFill>
            <a:blip r:embed="rId23" cstate="print"/>
            <a:stretch>
              <a:fillRect/>
            </a:stretch>
          </p:blipFill>
          <p:spPr>
            <a:xfrm>
              <a:off x="2894368" y="9012237"/>
              <a:ext cx="100799" cy="100719"/>
            </a:xfrm>
            <a:prstGeom prst="rect">
              <a:avLst/>
            </a:prstGeom>
          </p:spPr>
        </p:pic>
        <p:pic>
          <p:nvPicPr>
            <p:cNvPr id="26" name="object 26"/>
            <p:cNvPicPr/>
            <p:nvPr/>
          </p:nvPicPr>
          <p:blipFill>
            <a:blip r:embed="rId24" cstate="print"/>
            <a:stretch>
              <a:fillRect/>
            </a:stretch>
          </p:blipFill>
          <p:spPr>
            <a:xfrm>
              <a:off x="2894368" y="8478710"/>
              <a:ext cx="100799" cy="100017"/>
            </a:xfrm>
            <a:prstGeom prst="rect">
              <a:avLst/>
            </a:prstGeom>
          </p:spPr>
        </p:pic>
        <p:pic>
          <p:nvPicPr>
            <p:cNvPr id="27" name="object 27"/>
            <p:cNvPicPr/>
            <p:nvPr/>
          </p:nvPicPr>
          <p:blipFill>
            <a:blip r:embed="rId25" cstate="print"/>
            <a:stretch>
              <a:fillRect/>
            </a:stretch>
          </p:blipFill>
          <p:spPr>
            <a:xfrm>
              <a:off x="2894368" y="7945196"/>
              <a:ext cx="100799" cy="99407"/>
            </a:xfrm>
            <a:prstGeom prst="rect">
              <a:avLst/>
            </a:prstGeom>
          </p:spPr>
        </p:pic>
        <p:pic>
          <p:nvPicPr>
            <p:cNvPr id="28" name="object 28"/>
            <p:cNvPicPr/>
            <p:nvPr/>
          </p:nvPicPr>
          <p:blipFill>
            <a:blip r:embed="rId26" cstate="print"/>
            <a:stretch>
              <a:fillRect/>
            </a:stretch>
          </p:blipFill>
          <p:spPr>
            <a:xfrm>
              <a:off x="2894368" y="7409523"/>
              <a:ext cx="100799" cy="100717"/>
            </a:xfrm>
            <a:prstGeom prst="rect">
              <a:avLst/>
            </a:prstGeom>
          </p:spPr>
        </p:pic>
      </p:grpSp>
      <p:sp>
        <p:nvSpPr>
          <p:cNvPr id="30" name="object 30"/>
          <p:cNvSpPr txBox="1"/>
          <p:nvPr/>
        </p:nvSpPr>
        <p:spPr>
          <a:xfrm>
            <a:off x="10079812" y="3426493"/>
            <a:ext cx="7566407" cy="5062540"/>
          </a:xfrm>
          <a:prstGeom prst="rect">
            <a:avLst/>
          </a:prstGeom>
        </p:spPr>
        <p:txBody>
          <a:bodyPr vert="horz" wrap="square" lIns="0" tIns="15240" rIns="0" bIns="0" rtlCol="0">
            <a:spAutoFit/>
          </a:bodyPr>
          <a:lstStyle/>
          <a:p>
            <a:pPr marL="12700" marR="5080" algn="just">
              <a:lnSpc>
                <a:spcPct val="200000"/>
              </a:lnSpc>
              <a:spcBef>
                <a:spcPts val="120"/>
              </a:spcBef>
            </a:pPr>
            <a:r>
              <a:rPr lang="en-US" sz="2800" dirty="0">
                <a:solidFill>
                  <a:srgbClr val="002060"/>
                </a:solidFill>
                <a:latin typeface="Cambria" panose="02040503050406030204" pitchFamily="18" charset="0"/>
                <a:ea typeface="Cambria" panose="02040503050406030204" pitchFamily="18" charset="0"/>
              </a:rPr>
              <a:t>M</a:t>
            </a:r>
            <a:r>
              <a:rPr lang="en-US" sz="2800" b="0" i="0" dirty="0">
                <a:solidFill>
                  <a:srgbClr val="002060"/>
                </a:solidFill>
                <a:effectLst/>
                <a:latin typeface="Cambria" panose="02040503050406030204" pitchFamily="18" charset="0"/>
                <a:ea typeface="Cambria" panose="02040503050406030204" pitchFamily="18" charset="0"/>
              </a:rPr>
              <a:t>anual testing is a software testing process in which test cases or specific evaluations of a feature, function, or performance are executed without using any automated tools. Any deviation from an expected behavior or output could be considered a defect.</a:t>
            </a:r>
            <a:endParaRPr lang="en-US" sz="2800" dirty="0">
              <a:solidFill>
                <a:srgbClr val="002060"/>
              </a:solidFill>
              <a:latin typeface="Cambria" panose="02040503050406030204" pitchFamily="18" charset="0"/>
              <a:ea typeface="Cambria" panose="02040503050406030204" pitchFamily="18" charset="0"/>
              <a:cs typeface="Noto Sans"/>
            </a:endParaRPr>
          </a:p>
        </p:txBody>
      </p:sp>
      <p:sp>
        <p:nvSpPr>
          <p:cNvPr id="31" name="object 31"/>
          <p:cNvSpPr txBox="1">
            <a:spLocks noGrp="1"/>
          </p:cNvSpPr>
          <p:nvPr>
            <p:ph type="title"/>
          </p:nvPr>
        </p:nvSpPr>
        <p:spPr>
          <a:xfrm>
            <a:off x="10293350" y="1899381"/>
            <a:ext cx="6650667" cy="843821"/>
          </a:xfrm>
          <a:prstGeom prst="rect">
            <a:avLst/>
          </a:prstGeom>
        </p:spPr>
        <p:txBody>
          <a:bodyPr vert="horz" wrap="square" lIns="0" tIns="12700" rIns="0" bIns="0" rtlCol="0">
            <a:spAutoFit/>
          </a:bodyPr>
          <a:lstStyle/>
          <a:p>
            <a:pPr marL="12700">
              <a:lnSpc>
                <a:spcPct val="100000"/>
              </a:lnSpc>
              <a:spcBef>
                <a:spcPts val="100"/>
              </a:spcBef>
            </a:pPr>
            <a:r>
              <a:rPr lang="en-US" sz="5400" b="1" spc="-10" dirty="0">
                <a:solidFill>
                  <a:srgbClr val="002060"/>
                </a:solidFill>
                <a:latin typeface="Cambria" panose="02040503050406030204" pitchFamily="18" charset="0"/>
                <a:ea typeface="Cambria" panose="02040503050406030204" pitchFamily="18" charset="0"/>
              </a:rPr>
              <a:t>Manual </a:t>
            </a:r>
            <a:r>
              <a:rPr sz="5400" b="1" spc="-10" dirty="0">
                <a:solidFill>
                  <a:srgbClr val="002060"/>
                </a:solidFill>
                <a:latin typeface="Cambria" panose="02040503050406030204" pitchFamily="18" charset="0"/>
                <a:ea typeface="Cambria" panose="02040503050406030204" pitchFamily="18" charset="0"/>
              </a:rPr>
              <a:t>Testing</a:t>
            </a:r>
            <a:endParaRPr sz="5400" b="1" dirty="0">
              <a:solidFill>
                <a:srgbClr val="002060"/>
              </a:solidFill>
              <a:latin typeface="Cambria" panose="02040503050406030204" pitchFamily="18" charset="0"/>
              <a:ea typeface="Cambria" panose="02040503050406030204" pitchFamily="18" charset="0"/>
            </a:endParaRPr>
          </a:p>
        </p:txBody>
      </p:sp>
      <p:pic>
        <p:nvPicPr>
          <p:cNvPr id="33" name="Picture 32" descr="A computer with a magnifying glass&#10;&#10;Description automatically generated">
            <a:extLst>
              <a:ext uri="{FF2B5EF4-FFF2-40B4-BE49-F238E27FC236}">
                <a16:creationId xmlns:a16="http://schemas.microsoft.com/office/drawing/2014/main" id="{B96591E7-AE7E-04B6-6476-C9F309D9F15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592850" y="1720973"/>
            <a:ext cx="6450431" cy="61647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49601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A5F55-2384-F06C-37B8-FA8B7E61F07E}"/>
              </a:ext>
            </a:extLst>
          </p:cNvPr>
          <p:cNvSpPr>
            <a:spLocks noGrp="1"/>
          </p:cNvSpPr>
          <p:nvPr>
            <p:ph type="ctrTitle"/>
          </p:nvPr>
        </p:nvSpPr>
        <p:spPr>
          <a:xfrm>
            <a:off x="996950" y="1202890"/>
            <a:ext cx="11656060" cy="754053"/>
          </a:xfrm>
        </p:spPr>
        <p:txBody>
          <a:bodyPr/>
          <a:lstStyle/>
          <a:p>
            <a:r>
              <a:rPr lang="en-US" b="1" dirty="0">
                <a:solidFill>
                  <a:srgbClr val="002060"/>
                </a:solidFill>
                <a:latin typeface="Cambria" panose="02040503050406030204" pitchFamily="18" charset="0"/>
                <a:ea typeface="Cambria" panose="02040503050406030204" pitchFamily="18" charset="0"/>
              </a:rPr>
              <a:t>Types of Manual Testing are :</a:t>
            </a:r>
            <a:endParaRPr lang="en-IN" b="1" dirty="0">
              <a:solidFill>
                <a:srgbClr val="002060"/>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4CBE1879-F3F4-65F2-77DA-C85D841C0AEA}"/>
              </a:ext>
            </a:extLst>
          </p:cNvPr>
          <p:cNvSpPr>
            <a:spLocks noGrp="1"/>
          </p:cNvSpPr>
          <p:nvPr>
            <p:ph type="subTitle" idx="4"/>
          </p:nvPr>
        </p:nvSpPr>
        <p:spPr>
          <a:xfrm>
            <a:off x="1758950" y="2787650"/>
            <a:ext cx="12810490" cy="5416868"/>
          </a:xfrm>
        </p:spPr>
        <p:txBody>
          <a:bodyPr/>
          <a:lstStyle/>
          <a:p>
            <a:pPr marL="285750" indent="-285750">
              <a:lnSpc>
                <a:spcPct val="150000"/>
              </a:lnSpc>
              <a:buFont typeface="Arial" panose="020B0604020202020204" pitchFamily="34" charset="0"/>
              <a:buChar char="•"/>
            </a:pPr>
            <a:r>
              <a:rPr lang="en-IN" sz="3200" spc="229" dirty="0">
                <a:solidFill>
                  <a:srgbClr val="002060"/>
                </a:solidFill>
                <a:latin typeface="Cambria" panose="02040503050406030204" pitchFamily="18" charset="0"/>
                <a:ea typeface="Cambria" panose="02040503050406030204" pitchFamily="18" charset="0"/>
              </a:rPr>
              <a:t>Unit</a:t>
            </a:r>
            <a:r>
              <a:rPr lang="en-IN" sz="3200" spc="-915" dirty="0">
                <a:solidFill>
                  <a:srgbClr val="002060"/>
                </a:solidFill>
                <a:latin typeface="Cambria" panose="02040503050406030204" pitchFamily="18" charset="0"/>
                <a:ea typeface="Cambria" panose="02040503050406030204" pitchFamily="18" charset="0"/>
              </a:rPr>
              <a:t> </a:t>
            </a:r>
            <a:r>
              <a:rPr lang="en-IN" sz="3200" spc="-10" dirty="0">
                <a:solidFill>
                  <a:srgbClr val="002060"/>
                </a:solidFill>
                <a:latin typeface="Cambria" panose="02040503050406030204" pitchFamily="18" charset="0"/>
                <a:ea typeface="Cambria" panose="02040503050406030204" pitchFamily="18" charset="0"/>
              </a:rPr>
              <a:t>Testing</a:t>
            </a:r>
          </a:p>
          <a:p>
            <a:pPr marL="285750" indent="-285750">
              <a:lnSpc>
                <a:spcPct val="150000"/>
              </a:lnSpc>
              <a:buFont typeface="Arial" panose="020B0604020202020204" pitchFamily="34" charset="0"/>
              <a:buChar char="•"/>
            </a:pPr>
            <a:r>
              <a:rPr lang="en-IN" sz="3200" spc="130" dirty="0">
                <a:solidFill>
                  <a:srgbClr val="002060"/>
                </a:solidFill>
                <a:latin typeface="Cambria" panose="02040503050406030204" pitchFamily="18" charset="0"/>
                <a:ea typeface="Cambria" panose="02040503050406030204" pitchFamily="18" charset="0"/>
              </a:rPr>
              <a:t>Integration</a:t>
            </a:r>
            <a:r>
              <a:rPr lang="en-IN" sz="3200" spc="-844" dirty="0">
                <a:solidFill>
                  <a:srgbClr val="002060"/>
                </a:solidFill>
                <a:latin typeface="Cambria" panose="02040503050406030204" pitchFamily="18" charset="0"/>
                <a:ea typeface="Cambria" panose="02040503050406030204" pitchFamily="18" charset="0"/>
              </a:rPr>
              <a:t> </a:t>
            </a:r>
            <a:r>
              <a:rPr lang="en-IN" sz="3200" spc="-10" dirty="0">
                <a:solidFill>
                  <a:srgbClr val="002060"/>
                </a:solidFill>
                <a:latin typeface="Cambria" panose="02040503050406030204" pitchFamily="18" charset="0"/>
                <a:ea typeface="Cambria" panose="02040503050406030204" pitchFamily="18" charset="0"/>
              </a:rPr>
              <a:t>Testing</a:t>
            </a:r>
          </a:p>
          <a:p>
            <a:pPr marL="285750" indent="-285750">
              <a:lnSpc>
                <a:spcPct val="150000"/>
              </a:lnSpc>
              <a:buFont typeface="Arial" panose="020B0604020202020204" pitchFamily="34" charset="0"/>
              <a:buChar char="•"/>
            </a:pPr>
            <a:r>
              <a:rPr lang="en-IN" sz="3200" spc="-10" dirty="0">
                <a:solidFill>
                  <a:srgbClr val="002060"/>
                </a:solidFill>
                <a:latin typeface="Cambria" panose="02040503050406030204" pitchFamily="18" charset="0"/>
                <a:ea typeface="Cambria" panose="02040503050406030204" pitchFamily="18" charset="0"/>
              </a:rPr>
              <a:t>System Testing</a:t>
            </a:r>
          </a:p>
          <a:p>
            <a:pPr marL="285750" indent="-285750">
              <a:lnSpc>
                <a:spcPct val="150000"/>
              </a:lnSpc>
              <a:buFont typeface="Arial" panose="020B0604020202020204" pitchFamily="34" charset="0"/>
              <a:buChar char="•"/>
            </a:pPr>
            <a:r>
              <a:rPr lang="en-IN" sz="3200" spc="-10" dirty="0">
                <a:solidFill>
                  <a:srgbClr val="002060"/>
                </a:solidFill>
                <a:latin typeface="Cambria" panose="02040503050406030204" pitchFamily="18" charset="0"/>
                <a:ea typeface="Cambria" panose="02040503050406030204" pitchFamily="18" charset="0"/>
              </a:rPr>
              <a:t>Performance Testing</a:t>
            </a:r>
          </a:p>
          <a:p>
            <a:pPr marL="285750" indent="-285750">
              <a:lnSpc>
                <a:spcPct val="150000"/>
              </a:lnSpc>
              <a:buFont typeface="Arial" panose="020B0604020202020204" pitchFamily="34" charset="0"/>
              <a:buChar char="•"/>
            </a:pPr>
            <a:r>
              <a:rPr lang="en-IN" sz="3200" spc="-10" dirty="0">
                <a:solidFill>
                  <a:srgbClr val="002060"/>
                </a:solidFill>
                <a:latin typeface="Cambria" panose="02040503050406030204" pitchFamily="18" charset="0"/>
                <a:ea typeface="Cambria" panose="02040503050406030204" pitchFamily="18" charset="0"/>
              </a:rPr>
              <a:t>Usability Testing</a:t>
            </a:r>
          </a:p>
          <a:p>
            <a:pPr marL="285750" indent="-285750">
              <a:lnSpc>
                <a:spcPct val="150000"/>
              </a:lnSpc>
              <a:buFont typeface="Arial" panose="020B0604020202020204" pitchFamily="34" charset="0"/>
              <a:buChar char="•"/>
            </a:pPr>
            <a:r>
              <a:rPr lang="en-IN" sz="3200" spc="-10" dirty="0">
                <a:solidFill>
                  <a:srgbClr val="002060"/>
                </a:solidFill>
                <a:latin typeface="Cambria" panose="02040503050406030204" pitchFamily="18" charset="0"/>
                <a:ea typeface="Cambria" panose="02040503050406030204" pitchFamily="18" charset="0"/>
              </a:rPr>
              <a:t>Compatibility Testing</a:t>
            </a:r>
          </a:p>
          <a:p>
            <a:pPr marL="285750" indent="-285750">
              <a:buFont typeface="Arial" panose="020B0604020202020204" pitchFamily="34" charset="0"/>
              <a:buChar char="•"/>
            </a:pPr>
            <a:endParaRPr lang="en-IN" sz="3200" b="1" spc="-10" dirty="0">
              <a:solidFill>
                <a:srgbClr val="002060"/>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sz="3200" dirty="0"/>
          </a:p>
        </p:txBody>
      </p:sp>
    </p:spTree>
    <p:extLst>
      <p:ext uri="{BB962C8B-B14F-4D97-AF65-F5344CB8AC3E}">
        <p14:creationId xmlns:p14="http://schemas.microsoft.com/office/powerpoint/2010/main" val="212164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752480" y="-723"/>
            <a:ext cx="7527290" cy="10287000"/>
            <a:chOff x="10752480" y="-723"/>
            <a:chExt cx="7527290" cy="10287000"/>
          </a:xfrm>
        </p:grpSpPr>
        <p:sp>
          <p:nvSpPr>
            <p:cNvPr id="3" name="object 3"/>
            <p:cNvSpPr/>
            <p:nvPr/>
          </p:nvSpPr>
          <p:spPr>
            <a:xfrm>
              <a:off x="14632559" y="-723"/>
              <a:ext cx="3646804" cy="10287000"/>
            </a:xfrm>
            <a:custGeom>
              <a:avLst/>
              <a:gdLst/>
              <a:ahLst/>
              <a:cxnLst/>
              <a:rect l="l" t="t" r="r" b="b"/>
              <a:pathLst>
                <a:path w="3646805" h="10287000">
                  <a:moveTo>
                    <a:pt x="3646678" y="0"/>
                  </a:moveTo>
                  <a:lnTo>
                    <a:pt x="0" y="0"/>
                  </a:lnTo>
                  <a:lnTo>
                    <a:pt x="0" y="10286556"/>
                  </a:lnTo>
                  <a:lnTo>
                    <a:pt x="1823720" y="10286556"/>
                  </a:lnTo>
                  <a:lnTo>
                    <a:pt x="3646678" y="10286556"/>
                  </a:lnTo>
                  <a:lnTo>
                    <a:pt x="3646678" y="0"/>
                  </a:lnTo>
                  <a:close/>
                </a:path>
              </a:pathLst>
            </a:custGeom>
            <a:solidFill>
              <a:srgbClr val="FEF2F0"/>
            </a:solidFill>
          </p:spPr>
          <p:txBody>
            <a:bodyPr wrap="square" lIns="0" tIns="0" rIns="0" bIns="0" rtlCol="0"/>
            <a:lstStyle/>
            <a:p>
              <a:endParaRPr/>
            </a:p>
          </p:txBody>
        </p:sp>
        <p:pic>
          <p:nvPicPr>
            <p:cNvPr id="4" name="object 4"/>
            <p:cNvPicPr/>
            <p:nvPr/>
          </p:nvPicPr>
          <p:blipFill>
            <a:blip r:embed="rId2" cstate="print"/>
            <a:stretch>
              <a:fillRect/>
            </a:stretch>
          </p:blipFill>
          <p:spPr>
            <a:xfrm>
              <a:off x="15279878" y="2791434"/>
              <a:ext cx="105029" cy="100799"/>
            </a:xfrm>
            <a:prstGeom prst="rect">
              <a:avLst/>
            </a:prstGeom>
          </p:spPr>
        </p:pic>
        <p:pic>
          <p:nvPicPr>
            <p:cNvPr id="5" name="object 5"/>
            <p:cNvPicPr/>
            <p:nvPr/>
          </p:nvPicPr>
          <p:blipFill>
            <a:blip r:embed="rId3" cstate="print"/>
            <a:stretch>
              <a:fillRect/>
            </a:stretch>
          </p:blipFill>
          <p:spPr>
            <a:xfrm>
              <a:off x="15281275" y="2256472"/>
              <a:ext cx="100076" cy="101523"/>
            </a:xfrm>
            <a:prstGeom prst="rect">
              <a:avLst/>
            </a:prstGeom>
          </p:spPr>
        </p:pic>
        <p:pic>
          <p:nvPicPr>
            <p:cNvPr id="6" name="object 6"/>
            <p:cNvPicPr/>
            <p:nvPr/>
          </p:nvPicPr>
          <p:blipFill>
            <a:blip r:embed="rId4" cstate="print"/>
            <a:stretch>
              <a:fillRect/>
            </a:stretch>
          </p:blipFill>
          <p:spPr>
            <a:xfrm>
              <a:off x="15279116" y="1722958"/>
              <a:ext cx="104394" cy="100799"/>
            </a:xfrm>
            <a:prstGeom prst="rect">
              <a:avLst/>
            </a:prstGeom>
          </p:spPr>
        </p:pic>
        <p:pic>
          <p:nvPicPr>
            <p:cNvPr id="7" name="object 7"/>
            <p:cNvPicPr/>
            <p:nvPr/>
          </p:nvPicPr>
          <p:blipFill>
            <a:blip r:embed="rId5" cstate="print"/>
            <a:stretch>
              <a:fillRect/>
            </a:stretch>
          </p:blipFill>
          <p:spPr>
            <a:xfrm>
              <a:off x="15279116" y="1188720"/>
              <a:ext cx="104394" cy="100799"/>
            </a:xfrm>
            <a:prstGeom prst="rect">
              <a:avLst/>
            </a:prstGeom>
          </p:spPr>
        </p:pic>
        <p:pic>
          <p:nvPicPr>
            <p:cNvPr id="8" name="object 8"/>
            <p:cNvPicPr/>
            <p:nvPr/>
          </p:nvPicPr>
          <p:blipFill>
            <a:blip r:embed="rId6" cstate="print"/>
            <a:stretch>
              <a:fillRect/>
            </a:stretch>
          </p:blipFill>
          <p:spPr>
            <a:xfrm>
              <a:off x="15281275" y="653758"/>
              <a:ext cx="100076" cy="100799"/>
            </a:xfrm>
            <a:prstGeom prst="rect">
              <a:avLst/>
            </a:prstGeom>
          </p:spPr>
        </p:pic>
        <p:pic>
          <p:nvPicPr>
            <p:cNvPr id="9" name="object 9"/>
            <p:cNvPicPr/>
            <p:nvPr/>
          </p:nvPicPr>
          <p:blipFill>
            <a:blip r:embed="rId7" cstate="print"/>
            <a:stretch>
              <a:fillRect/>
            </a:stretch>
          </p:blipFill>
          <p:spPr>
            <a:xfrm>
              <a:off x="15838551" y="2791434"/>
              <a:ext cx="105791" cy="98088"/>
            </a:xfrm>
            <a:prstGeom prst="rect">
              <a:avLst/>
            </a:prstGeom>
          </p:spPr>
        </p:pic>
        <p:pic>
          <p:nvPicPr>
            <p:cNvPr id="10" name="object 10"/>
            <p:cNvPicPr/>
            <p:nvPr/>
          </p:nvPicPr>
          <p:blipFill>
            <a:blip r:embed="rId8" cstate="print"/>
            <a:stretch>
              <a:fillRect/>
            </a:stretch>
          </p:blipFill>
          <p:spPr>
            <a:xfrm>
              <a:off x="15839948" y="2256472"/>
              <a:ext cx="100076" cy="100717"/>
            </a:xfrm>
            <a:prstGeom prst="rect">
              <a:avLst/>
            </a:prstGeom>
          </p:spPr>
        </p:pic>
        <p:pic>
          <p:nvPicPr>
            <p:cNvPr id="11" name="object 11"/>
            <p:cNvPicPr/>
            <p:nvPr/>
          </p:nvPicPr>
          <p:blipFill>
            <a:blip r:embed="rId9" cstate="print"/>
            <a:stretch>
              <a:fillRect/>
            </a:stretch>
          </p:blipFill>
          <p:spPr>
            <a:xfrm>
              <a:off x="15839948" y="1722958"/>
              <a:ext cx="100076" cy="100010"/>
            </a:xfrm>
            <a:prstGeom prst="rect">
              <a:avLst/>
            </a:prstGeom>
          </p:spPr>
        </p:pic>
        <p:pic>
          <p:nvPicPr>
            <p:cNvPr id="12" name="object 12"/>
            <p:cNvPicPr/>
            <p:nvPr/>
          </p:nvPicPr>
          <p:blipFill>
            <a:blip r:embed="rId10" cstate="print"/>
            <a:stretch>
              <a:fillRect/>
            </a:stretch>
          </p:blipFill>
          <p:spPr>
            <a:xfrm>
              <a:off x="15839948" y="1188720"/>
              <a:ext cx="100076" cy="99727"/>
            </a:xfrm>
            <a:prstGeom prst="rect">
              <a:avLst/>
            </a:prstGeom>
          </p:spPr>
        </p:pic>
        <p:pic>
          <p:nvPicPr>
            <p:cNvPr id="13" name="object 13"/>
            <p:cNvPicPr/>
            <p:nvPr/>
          </p:nvPicPr>
          <p:blipFill>
            <a:blip r:embed="rId11" cstate="print"/>
            <a:stretch>
              <a:fillRect/>
            </a:stretch>
          </p:blipFill>
          <p:spPr>
            <a:xfrm>
              <a:off x="15839948" y="653758"/>
              <a:ext cx="100076" cy="100723"/>
            </a:xfrm>
            <a:prstGeom prst="rect">
              <a:avLst/>
            </a:prstGeom>
          </p:spPr>
        </p:pic>
        <p:pic>
          <p:nvPicPr>
            <p:cNvPr id="14" name="object 14"/>
            <p:cNvPicPr/>
            <p:nvPr/>
          </p:nvPicPr>
          <p:blipFill>
            <a:blip r:embed="rId12" cstate="print"/>
            <a:stretch>
              <a:fillRect/>
            </a:stretch>
          </p:blipFill>
          <p:spPr>
            <a:xfrm>
              <a:off x="16400145" y="2791434"/>
              <a:ext cx="105791" cy="101197"/>
            </a:xfrm>
            <a:prstGeom prst="rect">
              <a:avLst/>
            </a:prstGeom>
          </p:spPr>
        </p:pic>
        <p:pic>
          <p:nvPicPr>
            <p:cNvPr id="15" name="object 15"/>
            <p:cNvPicPr/>
            <p:nvPr/>
          </p:nvPicPr>
          <p:blipFill>
            <a:blip r:embed="rId13" cstate="print"/>
            <a:stretch>
              <a:fillRect/>
            </a:stretch>
          </p:blipFill>
          <p:spPr>
            <a:xfrm>
              <a:off x="16399383" y="2256472"/>
              <a:ext cx="100838" cy="100717"/>
            </a:xfrm>
            <a:prstGeom prst="rect">
              <a:avLst/>
            </a:prstGeom>
          </p:spPr>
        </p:pic>
        <p:pic>
          <p:nvPicPr>
            <p:cNvPr id="16" name="object 16"/>
            <p:cNvPicPr/>
            <p:nvPr/>
          </p:nvPicPr>
          <p:blipFill>
            <a:blip r:embed="rId14" cstate="print"/>
            <a:stretch>
              <a:fillRect/>
            </a:stretch>
          </p:blipFill>
          <p:spPr>
            <a:xfrm>
              <a:off x="16399383" y="1722958"/>
              <a:ext cx="100838" cy="100010"/>
            </a:xfrm>
            <a:prstGeom prst="rect">
              <a:avLst/>
            </a:prstGeom>
          </p:spPr>
        </p:pic>
        <p:pic>
          <p:nvPicPr>
            <p:cNvPr id="17" name="object 17"/>
            <p:cNvPicPr/>
            <p:nvPr/>
          </p:nvPicPr>
          <p:blipFill>
            <a:blip r:embed="rId15" cstate="print"/>
            <a:stretch>
              <a:fillRect/>
            </a:stretch>
          </p:blipFill>
          <p:spPr>
            <a:xfrm>
              <a:off x="16399383" y="1189431"/>
              <a:ext cx="100838" cy="99412"/>
            </a:xfrm>
            <a:prstGeom prst="rect">
              <a:avLst/>
            </a:prstGeom>
          </p:spPr>
        </p:pic>
        <p:pic>
          <p:nvPicPr>
            <p:cNvPr id="18" name="object 18"/>
            <p:cNvPicPr/>
            <p:nvPr/>
          </p:nvPicPr>
          <p:blipFill>
            <a:blip r:embed="rId16" cstate="print"/>
            <a:stretch>
              <a:fillRect/>
            </a:stretch>
          </p:blipFill>
          <p:spPr>
            <a:xfrm>
              <a:off x="16399383" y="653758"/>
              <a:ext cx="100838" cy="100723"/>
            </a:xfrm>
            <a:prstGeom prst="rect">
              <a:avLst/>
            </a:prstGeom>
          </p:spPr>
        </p:pic>
        <p:pic>
          <p:nvPicPr>
            <p:cNvPr id="19" name="object 19"/>
            <p:cNvPicPr/>
            <p:nvPr/>
          </p:nvPicPr>
          <p:blipFill>
            <a:blip r:embed="rId17" cstate="print"/>
            <a:stretch>
              <a:fillRect/>
            </a:stretch>
          </p:blipFill>
          <p:spPr>
            <a:xfrm>
              <a:off x="16961739" y="2791434"/>
              <a:ext cx="105791" cy="98088"/>
            </a:xfrm>
            <a:prstGeom prst="rect">
              <a:avLst/>
            </a:prstGeom>
          </p:spPr>
        </p:pic>
        <p:pic>
          <p:nvPicPr>
            <p:cNvPr id="20" name="object 20"/>
            <p:cNvPicPr/>
            <p:nvPr/>
          </p:nvPicPr>
          <p:blipFill>
            <a:blip r:embed="rId18" cstate="print"/>
            <a:stretch>
              <a:fillRect/>
            </a:stretch>
          </p:blipFill>
          <p:spPr>
            <a:xfrm>
              <a:off x="16960977" y="2256472"/>
              <a:ext cx="100076" cy="100717"/>
            </a:xfrm>
            <a:prstGeom prst="rect">
              <a:avLst/>
            </a:prstGeom>
          </p:spPr>
        </p:pic>
        <p:pic>
          <p:nvPicPr>
            <p:cNvPr id="21" name="object 21"/>
            <p:cNvPicPr/>
            <p:nvPr/>
          </p:nvPicPr>
          <p:blipFill>
            <a:blip r:embed="rId19" cstate="print"/>
            <a:stretch>
              <a:fillRect/>
            </a:stretch>
          </p:blipFill>
          <p:spPr>
            <a:xfrm>
              <a:off x="16960977" y="1722958"/>
              <a:ext cx="100076" cy="100010"/>
            </a:xfrm>
            <a:prstGeom prst="rect">
              <a:avLst/>
            </a:prstGeom>
          </p:spPr>
        </p:pic>
        <p:pic>
          <p:nvPicPr>
            <p:cNvPr id="22" name="object 22"/>
            <p:cNvPicPr/>
            <p:nvPr/>
          </p:nvPicPr>
          <p:blipFill>
            <a:blip r:embed="rId20" cstate="print"/>
            <a:stretch>
              <a:fillRect/>
            </a:stretch>
          </p:blipFill>
          <p:spPr>
            <a:xfrm>
              <a:off x="16960977" y="1189431"/>
              <a:ext cx="100076" cy="99310"/>
            </a:xfrm>
            <a:prstGeom prst="rect">
              <a:avLst/>
            </a:prstGeom>
          </p:spPr>
        </p:pic>
        <p:pic>
          <p:nvPicPr>
            <p:cNvPr id="23" name="object 23"/>
            <p:cNvPicPr/>
            <p:nvPr/>
          </p:nvPicPr>
          <p:blipFill>
            <a:blip r:embed="rId21" cstate="print"/>
            <a:stretch>
              <a:fillRect/>
            </a:stretch>
          </p:blipFill>
          <p:spPr>
            <a:xfrm>
              <a:off x="16960977" y="653758"/>
              <a:ext cx="100076" cy="100723"/>
            </a:xfrm>
            <a:prstGeom prst="rect">
              <a:avLst/>
            </a:prstGeom>
          </p:spPr>
        </p:pic>
        <p:pic>
          <p:nvPicPr>
            <p:cNvPr id="24" name="object 24"/>
            <p:cNvPicPr/>
            <p:nvPr/>
          </p:nvPicPr>
          <p:blipFill>
            <a:blip r:embed="rId22" cstate="print"/>
            <a:stretch>
              <a:fillRect/>
            </a:stretch>
          </p:blipFill>
          <p:spPr>
            <a:xfrm>
              <a:off x="17521173" y="2791435"/>
              <a:ext cx="101091" cy="100634"/>
            </a:xfrm>
            <a:prstGeom prst="rect">
              <a:avLst/>
            </a:prstGeom>
          </p:spPr>
        </p:pic>
        <p:pic>
          <p:nvPicPr>
            <p:cNvPr id="25" name="object 25"/>
            <p:cNvPicPr/>
            <p:nvPr/>
          </p:nvPicPr>
          <p:blipFill>
            <a:blip r:embed="rId23" cstate="print"/>
            <a:stretch>
              <a:fillRect/>
            </a:stretch>
          </p:blipFill>
          <p:spPr>
            <a:xfrm>
              <a:off x="17521174" y="2256472"/>
              <a:ext cx="100838" cy="100717"/>
            </a:xfrm>
            <a:prstGeom prst="rect">
              <a:avLst/>
            </a:prstGeom>
          </p:spPr>
        </p:pic>
        <p:pic>
          <p:nvPicPr>
            <p:cNvPr id="26" name="object 26"/>
            <p:cNvPicPr/>
            <p:nvPr/>
          </p:nvPicPr>
          <p:blipFill>
            <a:blip r:embed="rId24" cstate="print"/>
            <a:stretch>
              <a:fillRect/>
            </a:stretch>
          </p:blipFill>
          <p:spPr>
            <a:xfrm>
              <a:off x="17521174" y="1722958"/>
              <a:ext cx="100838" cy="100010"/>
            </a:xfrm>
            <a:prstGeom prst="rect">
              <a:avLst/>
            </a:prstGeom>
          </p:spPr>
        </p:pic>
        <p:pic>
          <p:nvPicPr>
            <p:cNvPr id="27" name="object 27"/>
            <p:cNvPicPr/>
            <p:nvPr/>
          </p:nvPicPr>
          <p:blipFill>
            <a:blip r:embed="rId25" cstate="print"/>
            <a:stretch>
              <a:fillRect/>
            </a:stretch>
          </p:blipFill>
          <p:spPr>
            <a:xfrm>
              <a:off x="17521174" y="1189431"/>
              <a:ext cx="100838" cy="99412"/>
            </a:xfrm>
            <a:prstGeom prst="rect">
              <a:avLst/>
            </a:prstGeom>
          </p:spPr>
        </p:pic>
        <p:pic>
          <p:nvPicPr>
            <p:cNvPr id="28" name="object 28"/>
            <p:cNvPicPr/>
            <p:nvPr/>
          </p:nvPicPr>
          <p:blipFill>
            <a:blip r:embed="rId26" cstate="print"/>
            <a:stretch>
              <a:fillRect/>
            </a:stretch>
          </p:blipFill>
          <p:spPr>
            <a:xfrm>
              <a:off x="17521174" y="653758"/>
              <a:ext cx="100838" cy="100723"/>
            </a:xfrm>
            <a:prstGeom prst="rect">
              <a:avLst/>
            </a:prstGeom>
          </p:spPr>
        </p:pic>
        <p:pic>
          <p:nvPicPr>
            <p:cNvPr id="29" name="object 29"/>
            <p:cNvPicPr/>
            <p:nvPr/>
          </p:nvPicPr>
          <p:blipFill>
            <a:blip r:embed="rId27" cstate="print"/>
            <a:stretch>
              <a:fillRect/>
            </a:stretch>
          </p:blipFill>
          <p:spPr>
            <a:xfrm>
              <a:off x="10752480" y="2237765"/>
              <a:ext cx="5657850" cy="5810249"/>
            </a:xfrm>
            <a:prstGeom prst="rect">
              <a:avLst/>
            </a:prstGeom>
          </p:spPr>
        </p:pic>
      </p:grpSp>
      <p:sp>
        <p:nvSpPr>
          <p:cNvPr id="30" name="object 30"/>
          <p:cNvSpPr txBox="1"/>
          <p:nvPr/>
        </p:nvSpPr>
        <p:spPr>
          <a:xfrm>
            <a:off x="1758950" y="3674339"/>
            <a:ext cx="8442121" cy="4046557"/>
          </a:xfrm>
          <a:prstGeom prst="rect">
            <a:avLst/>
          </a:prstGeom>
        </p:spPr>
        <p:txBody>
          <a:bodyPr vert="horz" wrap="square" lIns="0" tIns="12065" rIns="0" bIns="0" rtlCol="0">
            <a:spAutoFit/>
          </a:bodyPr>
          <a:lstStyle/>
          <a:p>
            <a:pPr marL="12700" marR="5080" indent="5715" algn="just">
              <a:lnSpc>
                <a:spcPct val="200000"/>
              </a:lnSpc>
              <a:spcBef>
                <a:spcPts val="95"/>
              </a:spcBef>
            </a:pPr>
            <a:r>
              <a:rPr sz="2700" b="1" dirty="0">
                <a:solidFill>
                  <a:srgbClr val="002060"/>
                </a:solidFill>
                <a:latin typeface="Cambria" panose="02040503050406030204" pitchFamily="18" charset="0"/>
                <a:ea typeface="Cambria" panose="02040503050406030204" pitchFamily="18" charset="0"/>
                <a:cs typeface="Noto Sans"/>
              </a:rPr>
              <a:t>Unit</a:t>
            </a:r>
            <a:r>
              <a:rPr sz="2700" b="1" spc="10" dirty="0">
                <a:solidFill>
                  <a:srgbClr val="002060"/>
                </a:solidFill>
                <a:latin typeface="Cambria" panose="02040503050406030204" pitchFamily="18" charset="0"/>
                <a:ea typeface="Cambria" panose="02040503050406030204" pitchFamily="18" charset="0"/>
                <a:cs typeface="Noto Sans"/>
              </a:rPr>
              <a:t> </a:t>
            </a:r>
            <a:r>
              <a:rPr sz="2700" b="1" dirty="0">
                <a:solidFill>
                  <a:srgbClr val="002060"/>
                </a:solidFill>
                <a:latin typeface="Cambria" panose="02040503050406030204" pitchFamily="18" charset="0"/>
                <a:ea typeface="Cambria" panose="02040503050406030204" pitchFamily="18" charset="0"/>
                <a:cs typeface="Noto Sans"/>
              </a:rPr>
              <a:t>testing</a:t>
            </a:r>
            <a:r>
              <a:rPr sz="2700" b="1" spc="1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is</a:t>
            </a:r>
            <a:r>
              <a:rPr sz="2700" spc="10"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a</a:t>
            </a:r>
            <a:r>
              <a:rPr sz="2700" spc="1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fundamental</a:t>
            </a:r>
            <a:r>
              <a:rPr sz="2700" spc="1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type</a:t>
            </a:r>
            <a:r>
              <a:rPr sz="2700" spc="10" dirty="0">
                <a:solidFill>
                  <a:srgbClr val="002060"/>
                </a:solidFill>
                <a:latin typeface="Cambria" panose="02040503050406030204" pitchFamily="18" charset="0"/>
                <a:ea typeface="Cambria" panose="02040503050406030204" pitchFamily="18" charset="0"/>
                <a:cs typeface="Noto Sans"/>
              </a:rPr>
              <a:t> </a:t>
            </a:r>
            <a:r>
              <a:rPr sz="2700" spc="-25" dirty="0">
                <a:solidFill>
                  <a:srgbClr val="002060"/>
                </a:solidFill>
                <a:latin typeface="Cambria" panose="02040503050406030204" pitchFamily="18" charset="0"/>
                <a:ea typeface="Cambria" panose="02040503050406030204" pitchFamily="18" charset="0"/>
                <a:cs typeface="Noto Sans"/>
              </a:rPr>
              <a:t>of </a:t>
            </a:r>
            <a:r>
              <a:rPr sz="2700" dirty="0">
                <a:solidFill>
                  <a:srgbClr val="002060"/>
                </a:solidFill>
                <a:latin typeface="Cambria" panose="02040503050406030204" pitchFamily="18" charset="0"/>
                <a:ea typeface="Cambria" panose="02040503050406030204" pitchFamily="18" charset="0"/>
                <a:cs typeface="Noto Sans"/>
              </a:rPr>
              <a:t>testing where individual</a:t>
            </a:r>
            <a:r>
              <a:rPr sz="2700" spc="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units </a:t>
            </a:r>
            <a:r>
              <a:rPr sz="2700" spc="-25" dirty="0">
                <a:solidFill>
                  <a:srgbClr val="002060"/>
                </a:solidFill>
                <a:latin typeface="Cambria" panose="02040503050406030204" pitchFamily="18" charset="0"/>
                <a:ea typeface="Cambria" panose="02040503050406030204" pitchFamily="18" charset="0"/>
                <a:cs typeface="Noto Sans"/>
              </a:rPr>
              <a:t>or </a:t>
            </a:r>
            <a:r>
              <a:rPr sz="2700" dirty="0">
                <a:solidFill>
                  <a:srgbClr val="002060"/>
                </a:solidFill>
                <a:latin typeface="Cambria" panose="02040503050406030204" pitchFamily="18" charset="0"/>
                <a:ea typeface="Cambria" panose="02040503050406030204" pitchFamily="18" charset="0"/>
                <a:cs typeface="Noto Sans"/>
              </a:rPr>
              <a:t>components</a:t>
            </a:r>
            <a:r>
              <a:rPr sz="2700" spc="-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of</a:t>
            </a:r>
            <a:r>
              <a:rPr sz="2700" spc="-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a</a:t>
            </a:r>
            <a:r>
              <a:rPr sz="2700" spc="-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software</a:t>
            </a:r>
            <a:r>
              <a:rPr sz="2700" spc="-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are</a:t>
            </a:r>
            <a:r>
              <a:rPr sz="2700" spc="-5" dirty="0">
                <a:solidFill>
                  <a:srgbClr val="002060"/>
                </a:solidFill>
                <a:latin typeface="Cambria" panose="02040503050406030204" pitchFamily="18" charset="0"/>
                <a:ea typeface="Cambria" panose="02040503050406030204" pitchFamily="18" charset="0"/>
                <a:cs typeface="Noto Sans"/>
              </a:rPr>
              <a:t> </a:t>
            </a:r>
            <a:r>
              <a:rPr sz="2700" spc="-10" dirty="0">
                <a:solidFill>
                  <a:srgbClr val="002060"/>
                </a:solidFill>
                <a:latin typeface="Cambria" panose="02040503050406030204" pitchFamily="18" charset="0"/>
                <a:ea typeface="Cambria" panose="02040503050406030204" pitchFamily="18" charset="0"/>
                <a:cs typeface="Noto Sans"/>
              </a:rPr>
              <a:t>tested </a:t>
            </a:r>
            <a:r>
              <a:rPr sz="2700" dirty="0">
                <a:solidFill>
                  <a:srgbClr val="002060"/>
                </a:solidFill>
                <a:latin typeface="Cambria" panose="02040503050406030204" pitchFamily="18" charset="0"/>
                <a:ea typeface="Cambria" panose="02040503050406030204" pitchFamily="18" charset="0"/>
                <a:cs typeface="Noto Sans"/>
              </a:rPr>
              <a:t>in</a:t>
            </a:r>
            <a:r>
              <a:rPr sz="2700" spc="10"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isolation.</a:t>
            </a:r>
            <a:r>
              <a:rPr sz="2700" spc="10"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It</a:t>
            </a:r>
            <a:r>
              <a:rPr sz="2700" spc="1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helps</a:t>
            </a:r>
            <a:r>
              <a:rPr sz="2700" spc="10"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in</a:t>
            </a:r>
            <a:r>
              <a:rPr sz="2700" spc="1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identifying</a:t>
            </a:r>
            <a:r>
              <a:rPr sz="2700" spc="10" dirty="0">
                <a:solidFill>
                  <a:srgbClr val="002060"/>
                </a:solidFill>
                <a:latin typeface="Cambria" panose="02040503050406030204" pitchFamily="18" charset="0"/>
                <a:ea typeface="Cambria" panose="02040503050406030204" pitchFamily="18" charset="0"/>
                <a:cs typeface="Noto Sans"/>
              </a:rPr>
              <a:t> </a:t>
            </a:r>
            <a:r>
              <a:rPr sz="2700" spc="-25" dirty="0">
                <a:solidFill>
                  <a:srgbClr val="002060"/>
                </a:solidFill>
                <a:latin typeface="Cambria" panose="02040503050406030204" pitchFamily="18" charset="0"/>
                <a:ea typeface="Cambria" panose="02040503050406030204" pitchFamily="18" charset="0"/>
                <a:cs typeface="Noto Sans"/>
              </a:rPr>
              <a:t>and </a:t>
            </a:r>
            <a:r>
              <a:rPr sz="2700" dirty="0">
                <a:solidFill>
                  <a:srgbClr val="002060"/>
                </a:solidFill>
                <a:latin typeface="Cambria" panose="02040503050406030204" pitchFamily="18" charset="0"/>
                <a:ea typeface="Cambria" panose="02040503050406030204" pitchFamily="18" charset="0"/>
                <a:cs typeface="Noto Sans"/>
              </a:rPr>
              <a:t>fixing</a:t>
            </a:r>
            <a:r>
              <a:rPr sz="2700" spc="10" dirty="0">
                <a:solidFill>
                  <a:srgbClr val="002060"/>
                </a:solidFill>
                <a:latin typeface="Cambria" panose="02040503050406030204" pitchFamily="18" charset="0"/>
                <a:ea typeface="Cambria" panose="02040503050406030204" pitchFamily="18" charset="0"/>
                <a:cs typeface="Noto Sans"/>
              </a:rPr>
              <a:t> </a:t>
            </a:r>
            <a:r>
              <a:rPr sz="2700" b="1" dirty="0">
                <a:solidFill>
                  <a:srgbClr val="002060"/>
                </a:solidFill>
                <a:latin typeface="Cambria" panose="02040503050406030204" pitchFamily="18" charset="0"/>
                <a:ea typeface="Cambria" panose="02040503050406030204" pitchFamily="18" charset="0"/>
                <a:cs typeface="Noto Sans"/>
              </a:rPr>
              <a:t>bugs</a:t>
            </a:r>
            <a:r>
              <a:rPr sz="2700" b="1" spc="1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early</a:t>
            </a:r>
            <a:r>
              <a:rPr sz="2700" spc="1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in</a:t>
            </a:r>
            <a:r>
              <a:rPr sz="2700" spc="1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the</a:t>
            </a:r>
            <a:r>
              <a:rPr sz="2700" spc="15" dirty="0">
                <a:solidFill>
                  <a:srgbClr val="002060"/>
                </a:solidFill>
                <a:latin typeface="Cambria" panose="02040503050406030204" pitchFamily="18" charset="0"/>
                <a:ea typeface="Cambria" panose="02040503050406030204" pitchFamily="18" charset="0"/>
                <a:cs typeface="Noto Sans"/>
              </a:rPr>
              <a:t> </a:t>
            </a:r>
            <a:r>
              <a:rPr sz="2700" spc="-10" dirty="0">
                <a:solidFill>
                  <a:srgbClr val="002060"/>
                </a:solidFill>
                <a:latin typeface="Cambria" panose="02040503050406030204" pitchFamily="18" charset="0"/>
                <a:ea typeface="Cambria" panose="02040503050406030204" pitchFamily="18" charset="0"/>
                <a:cs typeface="Noto Sans"/>
              </a:rPr>
              <a:t>development </a:t>
            </a:r>
            <a:r>
              <a:rPr sz="2700" dirty="0">
                <a:solidFill>
                  <a:srgbClr val="002060"/>
                </a:solidFill>
                <a:latin typeface="Cambria" panose="02040503050406030204" pitchFamily="18" charset="0"/>
                <a:ea typeface="Cambria" panose="02040503050406030204" pitchFamily="18" charset="0"/>
                <a:cs typeface="Noto Sans"/>
              </a:rPr>
              <a:t>cycle, ensuring</a:t>
            </a:r>
            <a:r>
              <a:rPr sz="2700" spc="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better</a:t>
            </a:r>
            <a:r>
              <a:rPr sz="2700" spc="5"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code</a:t>
            </a:r>
            <a:r>
              <a:rPr sz="2700" spc="5" dirty="0">
                <a:solidFill>
                  <a:srgbClr val="002060"/>
                </a:solidFill>
                <a:latin typeface="Cambria" panose="02040503050406030204" pitchFamily="18" charset="0"/>
                <a:ea typeface="Cambria" panose="02040503050406030204" pitchFamily="18" charset="0"/>
                <a:cs typeface="Noto Sans"/>
              </a:rPr>
              <a:t> </a:t>
            </a:r>
            <a:r>
              <a:rPr sz="2700" spc="-10" dirty="0">
                <a:solidFill>
                  <a:srgbClr val="002060"/>
                </a:solidFill>
                <a:latin typeface="Cambria" panose="02040503050406030204" pitchFamily="18" charset="0"/>
                <a:ea typeface="Cambria" panose="02040503050406030204" pitchFamily="18" charset="0"/>
                <a:cs typeface="Noto Sans"/>
              </a:rPr>
              <a:t>quality</a:t>
            </a:r>
            <a:r>
              <a:rPr lang="en-US" sz="2700" spc="-10" dirty="0">
                <a:solidFill>
                  <a:srgbClr val="002060"/>
                </a:solidFill>
                <a:latin typeface="Cambria" panose="02040503050406030204" pitchFamily="18" charset="0"/>
                <a:ea typeface="Cambria" panose="02040503050406030204" pitchFamily="18" charset="0"/>
                <a:cs typeface="Noto Sans"/>
              </a:rPr>
              <a:t> </a:t>
            </a:r>
            <a:r>
              <a:rPr sz="2700" dirty="0">
                <a:solidFill>
                  <a:srgbClr val="002060"/>
                </a:solidFill>
                <a:latin typeface="Cambria" panose="02040503050406030204" pitchFamily="18" charset="0"/>
                <a:ea typeface="Cambria" panose="02040503050406030204" pitchFamily="18" charset="0"/>
                <a:cs typeface="Noto Sans"/>
              </a:rPr>
              <a:t>and</a:t>
            </a:r>
            <a:r>
              <a:rPr sz="2700" spc="25" dirty="0">
                <a:solidFill>
                  <a:srgbClr val="002060"/>
                </a:solidFill>
                <a:latin typeface="Cambria" panose="02040503050406030204" pitchFamily="18" charset="0"/>
                <a:ea typeface="Cambria" panose="02040503050406030204" pitchFamily="18" charset="0"/>
                <a:cs typeface="Noto Sans"/>
              </a:rPr>
              <a:t> </a:t>
            </a:r>
            <a:r>
              <a:rPr sz="2700" spc="-10" dirty="0">
                <a:solidFill>
                  <a:srgbClr val="002060"/>
                </a:solidFill>
                <a:latin typeface="Cambria" panose="02040503050406030204" pitchFamily="18" charset="0"/>
                <a:ea typeface="Cambria" panose="02040503050406030204" pitchFamily="18" charset="0"/>
                <a:cs typeface="Noto Sans"/>
              </a:rPr>
              <a:t>maintainability</a:t>
            </a:r>
            <a:r>
              <a:rPr sz="2700" spc="-10" dirty="0">
                <a:solidFill>
                  <a:srgbClr val="002060"/>
                </a:solidFill>
                <a:latin typeface="Noto Sans"/>
                <a:cs typeface="Noto Sans"/>
              </a:rPr>
              <a:t>.</a:t>
            </a:r>
            <a:endParaRPr sz="2700" dirty="0">
              <a:solidFill>
                <a:srgbClr val="002060"/>
              </a:solidFill>
              <a:latin typeface="Noto Sans"/>
              <a:cs typeface="Noto Sans"/>
            </a:endParaRPr>
          </a:p>
        </p:txBody>
      </p:sp>
      <p:sp>
        <p:nvSpPr>
          <p:cNvPr id="31" name="object 31"/>
          <p:cNvSpPr txBox="1">
            <a:spLocks noGrp="1"/>
          </p:cNvSpPr>
          <p:nvPr>
            <p:ph type="title"/>
          </p:nvPr>
        </p:nvSpPr>
        <p:spPr>
          <a:xfrm>
            <a:off x="3587750" y="2012513"/>
            <a:ext cx="4352925" cy="882650"/>
          </a:xfrm>
          <a:prstGeom prst="rect">
            <a:avLst/>
          </a:prstGeom>
        </p:spPr>
        <p:txBody>
          <a:bodyPr vert="horz" wrap="square" lIns="0" tIns="15875" rIns="0" bIns="0" rtlCol="0">
            <a:spAutoFit/>
          </a:bodyPr>
          <a:lstStyle/>
          <a:p>
            <a:pPr marL="12700">
              <a:lnSpc>
                <a:spcPct val="100000"/>
              </a:lnSpc>
              <a:spcBef>
                <a:spcPts val="125"/>
              </a:spcBef>
            </a:pPr>
            <a:r>
              <a:rPr sz="5600" b="1" spc="229" dirty="0">
                <a:solidFill>
                  <a:srgbClr val="002060"/>
                </a:solidFill>
                <a:latin typeface="Cambria" panose="02040503050406030204" pitchFamily="18" charset="0"/>
                <a:ea typeface="Cambria" panose="02040503050406030204" pitchFamily="18" charset="0"/>
              </a:rPr>
              <a:t>Unit</a:t>
            </a:r>
            <a:r>
              <a:rPr sz="5600" b="1" spc="-915" dirty="0">
                <a:solidFill>
                  <a:srgbClr val="002060"/>
                </a:solidFill>
                <a:latin typeface="Cambria" panose="02040503050406030204" pitchFamily="18" charset="0"/>
                <a:ea typeface="Cambria" panose="02040503050406030204" pitchFamily="18" charset="0"/>
              </a:rPr>
              <a:t> </a:t>
            </a:r>
            <a:r>
              <a:rPr sz="5600" b="1" spc="-10" dirty="0">
                <a:solidFill>
                  <a:srgbClr val="002060"/>
                </a:solidFill>
                <a:latin typeface="Cambria" panose="02040503050406030204" pitchFamily="18" charset="0"/>
                <a:ea typeface="Cambria" panose="02040503050406030204" pitchFamily="18" charset="0"/>
              </a:rPr>
              <a:t>Testing</a:t>
            </a:r>
            <a:endParaRPr sz="5600" b="1" dirty="0">
              <a:solidFill>
                <a:srgbClr val="002060"/>
              </a:solidFill>
              <a:latin typeface="Cambria" panose="02040503050406030204" pitchFamily="18" charset="0"/>
              <a:ea typeface="Cambria" panose="020405030504060302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79878" y="2791434"/>
            <a:ext cx="105029" cy="100799"/>
          </a:xfrm>
          <a:prstGeom prst="rect">
            <a:avLst/>
          </a:prstGeom>
        </p:spPr>
      </p:pic>
      <p:pic>
        <p:nvPicPr>
          <p:cNvPr id="3" name="object 3"/>
          <p:cNvPicPr/>
          <p:nvPr/>
        </p:nvPicPr>
        <p:blipFill>
          <a:blip r:embed="rId3" cstate="print"/>
          <a:stretch>
            <a:fillRect/>
          </a:stretch>
        </p:blipFill>
        <p:spPr>
          <a:xfrm>
            <a:off x="15281275" y="2256472"/>
            <a:ext cx="100076" cy="101523"/>
          </a:xfrm>
          <a:prstGeom prst="rect">
            <a:avLst/>
          </a:prstGeom>
        </p:spPr>
      </p:pic>
      <p:pic>
        <p:nvPicPr>
          <p:cNvPr id="4" name="object 4"/>
          <p:cNvPicPr/>
          <p:nvPr/>
        </p:nvPicPr>
        <p:blipFill>
          <a:blip r:embed="rId4" cstate="print"/>
          <a:stretch>
            <a:fillRect/>
          </a:stretch>
        </p:blipFill>
        <p:spPr>
          <a:xfrm>
            <a:off x="15279116" y="1722958"/>
            <a:ext cx="104394" cy="100799"/>
          </a:xfrm>
          <a:prstGeom prst="rect">
            <a:avLst/>
          </a:prstGeom>
        </p:spPr>
      </p:pic>
      <p:pic>
        <p:nvPicPr>
          <p:cNvPr id="5" name="object 5"/>
          <p:cNvPicPr/>
          <p:nvPr/>
        </p:nvPicPr>
        <p:blipFill>
          <a:blip r:embed="rId5" cstate="print"/>
          <a:stretch>
            <a:fillRect/>
          </a:stretch>
        </p:blipFill>
        <p:spPr>
          <a:xfrm>
            <a:off x="15279116" y="1188720"/>
            <a:ext cx="104394" cy="100799"/>
          </a:xfrm>
          <a:prstGeom prst="rect">
            <a:avLst/>
          </a:prstGeom>
        </p:spPr>
      </p:pic>
      <p:pic>
        <p:nvPicPr>
          <p:cNvPr id="6" name="object 6"/>
          <p:cNvPicPr/>
          <p:nvPr/>
        </p:nvPicPr>
        <p:blipFill>
          <a:blip r:embed="rId6" cstate="print"/>
          <a:stretch>
            <a:fillRect/>
          </a:stretch>
        </p:blipFill>
        <p:spPr>
          <a:xfrm>
            <a:off x="15281275" y="653758"/>
            <a:ext cx="100076" cy="100799"/>
          </a:xfrm>
          <a:prstGeom prst="rect">
            <a:avLst/>
          </a:prstGeom>
        </p:spPr>
      </p:pic>
      <p:pic>
        <p:nvPicPr>
          <p:cNvPr id="7" name="object 7"/>
          <p:cNvPicPr/>
          <p:nvPr/>
        </p:nvPicPr>
        <p:blipFill>
          <a:blip r:embed="rId7" cstate="print"/>
          <a:stretch>
            <a:fillRect/>
          </a:stretch>
        </p:blipFill>
        <p:spPr>
          <a:xfrm>
            <a:off x="15838551" y="2791434"/>
            <a:ext cx="105791" cy="98088"/>
          </a:xfrm>
          <a:prstGeom prst="rect">
            <a:avLst/>
          </a:prstGeom>
        </p:spPr>
      </p:pic>
      <p:pic>
        <p:nvPicPr>
          <p:cNvPr id="8" name="object 8"/>
          <p:cNvPicPr/>
          <p:nvPr/>
        </p:nvPicPr>
        <p:blipFill>
          <a:blip r:embed="rId8" cstate="print"/>
          <a:stretch>
            <a:fillRect/>
          </a:stretch>
        </p:blipFill>
        <p:spPr>
          <a:xfrm>
            <a:off x="15839947" y="2256472"/>
            <a:ext cx="100076" cy="100717"/>
          </a:xfrm>
          <a:prstGeom prst="rect">
            <a:avLst/>
          </a:prstGeom>
        </p:spPr>
      </p:pic>
      <p:pic>
        <p:nvPicPr>
          <p:cNvPr id="9" name="object 9"/>
          <p:cNvPicPr/>
          <p:nvPr/>
        </p:nvPicPr>
        <p:blipFill>
          <a:blip r:embed="rId9" cstate="print"/>
          <a:stretch>
            <a:fillRect/>
          </a:stretch>
        </p:blipFill>
        <p:spPr>
          <a:xfrm>
            <a:off x="15839947" y="1722958"/>
            <a:ext cx="100076" cy="100010"/>
          </a:xfrm>
          <a:prstGeom prst="rect">
            <a:avLst/>
          </a:prstGeom>
        </p:spPr>
      </p:pic>
      <p:pic>
        <p:nvPicPr>
          <p:cNvPr id="10" name="object 10"/>
          <p:cNvPicPr/>
          <p:nvPr/>
        </p:nvPicPr>
        <p:blipFill>
          <a:blip r:embed="rId10" cstate="print"/>
          <a:stretch>
            <a:fillRect/>
          </a:stretch>
        </p:blipFill>
        <p:spPr>
          <a:xfrm>
            <a:off x="15839947" y="653758"/>
            <a:ext cx="100076" cy="100723"/>
          </a:xfrm>
          <a:prstGeom prst="rect">
            <a:avLst/>
          </a:prstGeom>
        </p:spPr>
      </p:pic>
      <p:pic>
        <p:nvPicPr>
          <p:cNvPr id="11" name="object 11"/>
          <p:cNvPicPr/>
          <p:nvPr/>
        </p:nvPicPr>
        <p:blipFill>
          <a:blip r:embed="rId11" cstate="print"/>
          <a:stretch>
            <a:fillRect/>
          </a:stretch>
        </p:blipFill>
        <p:spPr>
          <a:xfrm>
            <a:off x="15839947" y="1188720"/>
            <a:ext cx="100076" cy="99727"/>
          </a:xfrm>
          <a:prstGeom prst="rect">
            <a:avLst/>
          </a:prstGeom>
        </p:spPr>
      </p:pic>
      <p:pic>
        <p:nvPicPr>
          <p:cNvPr id="12" name="object 12"/>
          <p:cNvPicPr/>
          <p:nvPr/>
        </p:nvPicPr>
        <p:blipFill>
          <a:blip r:embed="rId12" cstate="print"/>
          <a:stretch>
            <a:fillRect/>
          </a:stretch>
        </p:blipFill>
        <p:spPr>
          <a:xfrm>
            <a:off x="16400144" y="2791434"/>
            <a:ext cx="105791" cy="101197"/>
          </a:xfrm>
          <a:prstGeom prst="rect">
            <a:avLst/>
          </a:prstGeom>
        </p:spPr>
      </p:pic>
      <p:pic>
        <p:nvPicPr>
          <p:cNvPr id="13" name="object 13"/>
          <p:cNvPicPr/>
          <p:nvPr/>
        </p:nvPicPr>
        <p:blipFill>
          <a:blip r:embed="rId13" cstate="print"/>
          <a:stretch>
            <a:fillRect/>
          </a:stretch>
        </p:blipFill>
        <p:spPr>
          <a:xfrm>
            <a:off x="16399383" y="2256472"/>
            <a:ext cx="100838" cy="100717"/>
          </a:xfrm>
          <a:prstGeom prst="rect">
            <a:avLst/>
          </a:prstGeom>
        </p:spPr>
      </p:pic>
      <p:pic>
        <p:nvPicPr>
          <p:cNvPr id="14" name="object 14"/>
          <p:cNvPicPr/>
          <p:nvPr/>
        </p:nvPicPr>
        <p:blipFill>
          <a:blip r:embed="rId14" cstate="print"/>
          <a:stretch>
            <a:fillRect/>
          </a:stretch>
        </p:blipFill>
        <p:spPr>
          <a:xfrm>
            <a:off x="16399383" y="1722958"/>
            <a:ext cx="100838" cy="100010"/>
          </a:xfrm>
          <a:prstGeom prst="rect">
            <a:avLst/>
          </a:prstGeom>
        </p:spPr>
      </p:pic>
      <p:pic>
        <p:nvPicPr>
          <p:cNvPr id="15" name="object 15"/>
          <p:cNvPicPr/>
          <p:nvPr/>
        </p:nvPicPr>
        <p:blipFill>
          <a:blip r:embed="rId15" cstate="print"/>
          <a:stretch>
            <a:fillRect/>
          </a:stretch>
        </p:blipFill>
        <p:spPr>
          <a:xfrm>
            <a:off x="16399383" y="1189431"/>
            <a:ext cx="100838" cy="99412"/>
          </a:xfrm>
          <a:prstGeom prst="rect">
            <a:avLst/>
          </a:prstGeom>
        </p:spPr>
      </p:pic>
      <p:pic>
        <p:nvPicPr>
          <p:cNvPr id="16" name="object 16"/>
          <p:cNvPicPr/>
          <p:nvPr/>
        </p:nvPicPr>
        <p:blipFill>
          <a:blip r:embed="rId16" cstate="print"/>
          <a:stretch>
            <a:fillRect/>
          </a:stretch>
        </p:blipFill>
        <p:spPr>
          <a:xfrm>
            <a:off x="16399383" y="653758"/>
            <a:ext cx="100838" cy="100723"/>
          </a:xfrm>
          <a:prstGeom prst="rect">
            <a:avLst/>
          </a:prstGeom>
        </p:spPr>
      </p:pic>
      <p:pic>
        <p:nvPicPr>
          <p:cNvPr id="17" name="object 17"/>
          <p:cNvPicPr/>
          <p:nvPr/>
        </p:nvPicPr>
        <p:blipFill>
          <a:blip r:embed="rId17" cstate="print"/>
          <a:stretch>
            <a:fillRect/>
          </a:stretch>
        </p:blipFill>
        <p:spPr>
          <a:xfrm>
            <a:off x="16961739" y="2791434"/>
            <a:ext cx="105791" cy="98088"/>
          </a:xfrm>
          <a:prstGeom prst="rect">
            <a:avLst/>
          </a:prstGeom>
        </p:spPr>
      </p:pic>
      <p:pic>
        <p:nvPicPr>
          <p:cNvPr id="18" name="object 18"/>
          <p:cNvPicPr/>
          <p:nvPr/>
        </p:nvPicPr>
        <p:blipFill>
          <a:blip r:embed="rId18" cstate="print"/>
          <a:stretch>
            <a:fillRect/>
          </a:stretch>
        </p:blipFill>
        <p:spPr>
          <a:xfrm>
            <a:off x="16960977" y="2256472"/>
            <a:ext cx="100076" cy="100717"/>
          </a:xfrm>
          <a:prstGeom prst="rect">
            <a:avLst/>
          </a:prstGeom>
        </p:spPr>
      </p:pic>
      <p:pic>
        <p:nvPicPr>
          <p:cNvPr id="19" name="object 19"/>
          <p:cNvPicPr/>
          <p:nvPr/>
        </p:nvPicPr>
        <p:blipFill>
          <a:blip r:embed="rId19" cstate="print"/>
          <a:stretch>
            <a:fillRect/>
          </a:stretch>
        </p:blipFill>
        <p:spPr>
          <a:xfrm>
            <a:off x="16960977" y="1722958"/>
            <a:ext cx="100076" cy="100010"/>
          </a:xfrm>
          <a:prstGeom prst="rect">
            <a:avLst/>
          </a:prstGeom>
        </p:spPr>
      </p:pic>
      <p:pic>
        <p:nvPicPr>
          <p:cNvPr id="20" name="object 20"/>
          <p:cNvPicPr/>
          <p:nvPr/>
        </p:nvPicPr>
        <p:blipFill>
          <a:blip r:embed="rId20" cstate="print"/>
          <a:stretch>
            <a:fillRect/>
          </a:stretch>
        </p:blipFill>
        <p:spPr>
          <a:xfrm>
            <a:off x="16960977" y="653758"/>
            <a:ext cx="100076" cy="100723"/>
          </a:xfrm>
          <a:prstGeom prst="rect">
            <a:avLst/>
          </a:prstGeom>
        </p:spPr>
      </p:pic>
      <p:pic>
        <p:nvPicPr>
          <p:cNvPr id="21" name="object 21"/>
          <p:cNvPicPr/>
          <p:nvPr/>
        </p:nvPicPr>
        <p:blipFill>
          <a:blip r:embed="rId21" cstate="print"/>
          <a:stretch>
            <a:fillRect/>
          </a:stretch>
        </p:blipFill>
        <p:spPr>
          <a:xfrm>
            <a:off x="16960977" y="1189431"/>
            <a:ext cx="100076" cy="99310"/>
          </a:xfrm>
          <a:prstGeom prst="rect">
            <a:avLst/>
          </a:prstGeom>
        </p:spPr>
      </p:pic>
      <p:pic>
        <p:nvPicPr>
          <p:cNvPr id="22" name="object 22"/>
          <p:cNvPicPr/>
          <p:nvPr/>
        </p:nvPicPr>
        <p:blipFill>
          <a:blip r:embed="rId22" cstate="print"/>
          <a:stretch>
            <a:fillRect/>
          </a:stretch>
        </p:blipFill>
        <p:spPr>
          <a:xfrm>
            <a:off x="17521172" y="2791435"/>
            <a:ext cx="101091" cy="100634"/>
          </a:xfrm>
          <a:prstGeom prst="rect">
            <a:avLst/>
          </a:prstGeom>
        </p:spPr>
      </p:pic>
      <p:pic>
        <p:nvPicPr>
          <p:cNvPr id="23" name="object 23"/>
          <p:cNvPicPr/>
          <p:nvPr/>
        </p:nvPicPr>
        <p:blipFill>
          <a:blip r:embed="rId23" cstate="print"/>
          <a:stretch>
            <a:fillRect/>
          </a:stretch>
        </p:blipFill>
        <p:spPr>
          <a:xfrm>
            <a:off x="17521173" y="2256472"/>
            <a:ext cx="100838" cy="100717"/>
          </a:xfrm>
          <a:prstGeom prst="rect">
            <a:avLst/>
          </a:prstGeom>
        </p:spPr>
      </p:pic>
      <p:pic>
        <p:nvPicPr>
          <p:cNvPr id="24" name="object 24"/>
          <p:cNvPicPr/>
          <p:nvPr/>
        </p:nvPicPr>
        <p:blipFill>
          <a:blip r:embed="rId24" cstate="print"/>
          <a:stretch>
            <a:fillRect/>
          </a:stretch>
        </p:blipFill>
        <p:spPr>
          <a:xfrm>
            <a:off x="17521173" y="1722958"/>
            <a:ext cx="100838" cy="100010"/>
          </a:xfrm>
          <a:prstGeom prst="rect">
            <a:avLst/>
          </a:prstGeom>
        </p:spPr>
      </p:pic>
      <p:pic>
        <p:nvPicPr>
          <p:cNvPr id="25" name="object 25"/>
          <p:cNvPicPr/>
          <p:nvPr/>
        </p:nvPicPr>
        <p:blipFill>
          <a:blip r:embed="rId25" cstate="print"/>
          <a:stretch>
            <a:fillRect/>
          </a:stretch>
        </p:blipFill>
        <p:spPr>
          <a:xfrm>
            <a:off x="17521173" y="1189431"/>
            <a:ext cx="100838" cy="99412"/>
          </a:xfrm>
          <a:prstGeom prst="rect">
            <a:avLst/>
          </a:prstGeom>
        </p:spPr>
      </p:pic>
      <p:pic>
        <p:nvPicPr>
          <p:cNvPr id="26" name="object 26"/>
          <p:cNvPicPr/>
          <p:nvPr/>
        </p:nvPicPr>
        <p:blipFill>
          <a:blip r:embed="rId26" cstate="print"/>
          <a:stretch>
            <a:fillRect/>
          </a:stretch>
        </p:blipFill>
        <p:spPr>
          <a:xfrm>
            <a:off x="17521173" y="653758"/>
            <a:ext cx="100838" cy="100723"/>
          </a:xfrm>
          <a:prstGeom prst="rect">
            <a:avLst/>
          </a:prstGeom>
        </p:spPr>
      </p:pic>
      <p:sp>
        <p:nvSpPr>
          <p:cNvPr id="27" name="object 27"/>
          <p:cNvSpPr txBox="1"/>
          <p:nvPr/>
        </p:nvSpPr>
        <p:spPr>
          <a:xfrm>
            <a:off x="1256614" y="2889522"/>
            <a:ext cx="8427135" cy="4188519"/>
          </a:xfrm>
          <a:prstGeom prst="rect">
            <a:avLst/>
          </a:prstGeom>
        </p:spPr>
        <p:txBody>
          <a:bodyPr vert="horz" wrap="square" lIns="0" tIns="13335" rIns="0" bIns="0" rtlCol="0">
            <a:spAutoFit/>
          </a:bodyPr>
          <a:lstStyle/>
          <a:p>
            <a:pPr marL="12700" marR="5080" algn="just">
              <a:lnSpc>
                <a:spcPct val="200000"/>
              </a:lnSpc>
              <a:spcBef>
                <a:spcPts val="105"/>
              </a:spcBef>
            </a:pPr>
            <a:r>
              <a:rPr sz="2800" b="1" dirty="0">
                <a:solidFill>
                  <a:srgbClr val="002060"/>
                </a:solidFill>
                <a:latin typeface="Cambria" panose="02040503050406030204" pitchFamily="18" charset="0"/>
                <a:ea typeface="Cambria" panose="02040503050406030204" pitchFamily="18" charset="0"/>
                <a:cs typeface="Noto Sans"/>
              </a:rPr>
              <a:t>Integration</a:t>
            </a:r>
            <a:r>
              <a:rPr sz="2800" b="1" spc="-95"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testing</a:t>
            </a:r>
            <a:r>
              <a:rPr sz="2800" b="1" spc="-8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focuses</a:t>
            </a:r>
            <a:r>
              <a:rPr sz="2800" spc="-95" dirty="0">
                <a:solidFill>
                  <a:srgbClr val="002060"/>
                </a:solidFill>
                <a:latin typeface="Cambria" panose="02040503050406030204" pitchFamily="18" charset="0"/>
                <a:ea typeface="Cambria" panose="02040503050406030204" pitchFamily="18" charset="0"/>
                <a:cs typeface="Noto Sans"/>
              </a:rPr>
              <a:t> </a:t>
            </a:r>
            <a:r>
              <a:rPr sz="2800" spc="-25" dirty="0">
                <a:solidFill>
                  <a:srgbClr val="002060"/>
                </a:solidFill>
                <a:latin typeface="Cambria" panose="02040503050406030204" pitchFamily="18" charset="0"/>
                <a:ea typeface="Cambria" panose="02040503050406030204" pitchFamily="18" charset="0"/>
                <a:cs typeface="Noto Sans"/>
              </a:rPr>
              <a:t>on </a:t>
            </a:r>
            <a:r>
              <a:rPr sz="2800" dirty="0">
                <a:solidFill>
                  <a:srgbClr val="002060"/>
                </a:solidFill>
                <a:latin typeface="Cambria" panose="02040503050406030204" pitchFamily="18" charset="0"/>
                <a:ea typeface="Cambria" panose="02040503050406030204" pitchFamily="18" charset="0"/>
                <a:cs typeface="Noto Sans"/>
              </a:rPr>
              <a:t>testing</a:t>
            </a:r>
            <a:r>
              <a:rPr sz="2800" spc="-6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the</a:t>
            </a:r>
            <a:r>
              <a:rPr sz="2800" spc="-6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interactions</a:t>
            </a:r>
            <a:r>
              <a:rPr sz="2800" spc="-6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between </a:t>
            </a:r>
            <a:r>
              <a:rPr sz="2800" dirty="0">
                <a:solidFill>
                  <a:srgbClr val="002060"/>
                </a:solidFill>
                <a:latin typeface="Cambria" panose="02040503050406030204" pitchFamily="18" charset="0"/>
                <a:ea typeface="Cambria" panose="02040503050406030204" pitchFamily="18" charset="0"/>
                <a:cs typeface="Noto Sans"/>
              </a:rPr>
              <a:t>different</a:t>
            </a:r>
            <a:r>
              <a:rPr sz="2800" spc="-10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modules</a:t>
            </a:r>
            <a:r>
              <a:rPr sz="2800" spc="-9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or</a:t>
            </a:r>
            <a:r>
              <a:rPr sz="2800" spc="-9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components</a:t>
            </a:r>
            <a:r>
              <a:rPr sz="2800" spc="-95" dirty="0">
                <a:solidFill>
                  <a:srgbClr val="002060"/>
                </a:solidFill>
                <a:latin typeface="Cambria" panose="02040503050406030204" pitchFamily="18" charset="0"/>
                <a:ea typeface="Cambria" panose="02040503050406030204" pitchFamily="18" charset="0"/>
                <a:cs typeface="Noto Sans"/>
              </a:rPr>
              <a:t> </a:t>
            </a:r>
            <a:r>
              <a:rPr sz="2800" spc="-25" dirty="0">
                <a:solidFill>
                  <a:srgbClr val="002060"/>
                </a:solidFill>
                <a:latin typeface="Cambria" panose="02040503050406030204" pitchFamily="18" charset="0"/>
                <a:ea typeface="Cambria" panose="02040503050406030204" pitchFamily="18" charset="0"/>
                <a:cs typeface="Noto Sans"/>
              </a:rPr>
              <a:t>to </a:t>
            </a:r>
            <a:r>
              <a:rPr sz="2800" dirty="0">
                <a:solidFill>
                  <a:srgbClr val="002060"/>
                </a:solidFill>
                <a:latin typeface="Cambria" panose="02040503050406030204" pitchFamily="18" charset="0"/>
                <a:ea typeface="Cambria" panose="02040503050406030204" pitchFamily="18" charset="0"/>
                <a:cs typeface="Noto Sans"/>
              </a:rPr>
              <a:t>ensure</a:t>
            </a:r>
            <a:r>
              <a:rPr sz="2800" spc="-8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that</a:t>
            </a:r>
            <a:r>
              <a:rPr sz="2800" spc="-8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they</a:t>
            </a:r>
            <a:r>
              <a:rPr sz="2800" spc="-8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work</a:t>
            </a:r>
            <a:r>
              <a:rPr sz="2800" spc="-8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together</a:t>
            </a:r>
            <a:r>
              <a:rPr sz="2800" spc="-80" dirty="0">
                <a:solidFill>
                  <a:srgbClr val="002060"/>
                </a:solidFill>
                <a:latin typeface="Cambria" panose="02040503050406030204" pitchFamily="18" charset="0"/>
                <a:ea typeface="Cambria" panose="02040503050406030204" pitchFamily="18" charset="0"/>
                <a:cs typeface="Noto Sans"/>
              </a:rPr>
              <a:t> </a:t>
            </a:r>
            <a:r>
              <a:rPr sz="2800" spc="-25" dirty="0">
                <a:solidFill>
                  <a:srgbClr val="002060"/>
                </a:solidFill>
                <a:latin typeface="Cambria" panose="02040503050406030204" pitchFamily="18" charset="0"/>
                <a:ea typeface="Cambria" panose="02040503050406030204" pitchFamily="18" charset="0"/>
                <a:cs typeface="Noto Sans"/>
              </a:rPr>
              <a:t>as </a:t>
            </a:r>
            <a:r>
              <a:rPr sz="2800" dirty="0">
                <a:solidFill>
                  <a:srgbClr val="002060"/>
                </a:solidFill>
                <a:latin typeface="Cambria" panose="02040503050406030204" pitchFamily="18" charset="0"/>
                <a:ea typeface="Cambria" panose="02040503050406030204" pitchFamily="18" charset="0"/>
                <a:cs typeface="Noto Sans"/>
              </a:rPr>
              <a:t>expected.</a:t>
            </a:r>
            <a:r>
              <a:rPr sz="2800" spc="-6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This</a:t>
            </a:r>
            <a:r>
              <a:rPr sz="2800" spc="-6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type</a:t>
            </a:r>
            <a:r>
              <a:rPr sz="2800" spc="-6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of</a:t>
            </a:r>
            <a:r>
              <a:rPr sz="2800" spc="-6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testing</a:t>
            </a:r>
            <a:r>
              <a:rPr sz="2800" spc="-6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is</a:t>
            </a:r>
            <a:r>
              <a:rPr sz="2800" spc="-60"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crucial </a:t>
            </a:r>
            <a:r>
              <a:rPr sz="2800" dirty="0">
                <a:solidFill>
                  <a:srgbClr val="002060"/>
                </a:solidFill>
                <a:latin typeface="Cambria" panose="02040503050406030204" pitchFamily="18" charset="0"/>
                <a:ea typeface="Cambria" panose="02040503050406030204" pitchFamily="18" charset="0"/>
                <a:cs typeface="Noto Sans"/>
              </a:rPr>
              <a:t>in</a:t>
            </a:r>
            <a:r>
              <a:rPr sz="2800" spc="-6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identifying</a:t>
            </a:r>
            <a:r>
              <a:rPr sz="2800" spc="-55"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interface</a:t>
            </a:r>
            <a:r>
              <a:rPr sz="2800" b="1" spc="-60"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issues</a:t>
            </a:r>
            <a:r>
              <a:rPr sz="2800" b="1" spc="-55" dirty="0">
                <a:solidFill>
                  <a:srgbClr val="002060"/>
                </a:solidFill>
                <a:latin typeface="Cambria" panose="02040503050406030204" pitchFamily="18" charset="0"/>
                <a:ea typeface="Cambria" panose="02040503050406030204" pitchFamily="18" charset="0"/>
                <a:cs typeface="Noto Sans"/>
              </a:rPr>
              <a:t> </a:t>
            </a:r>
            <a:r>
              <a:rPr sz="2800" spc="-25" dirty="0">
                <a:solidFill>
                  <a:srgbClr val="002060"/>
                </a:solidFill>
                <a:latin typeface="Cambria" panose="02040503050406030204" pitchFamily="18" charset="0"/>
                <a:ea typeface="Cambria" panose="02040503050406030204" pitchFamily="18" charset="0"/>
                <a:cs typeface="Noto Sans"/>
              </a:rPr>
              <a:t>and </a:t>
            </a:r>
            <a:r>
              <a:rPr sz="2800" dirty="0">
                <a:solidFill>
                  <a:srgbClr val="002060"/>
                </a:solidFill>
                <a:latin typeface="Cambria" panose="02040503050406030204" pitchFamily="18" charset="0"/>
                <a:ea typeface="Cambria" panose="02040503050406030204" pitchFamily="18" charset="0"/>
                <a:cs typeface="Noto Sans"/>
              </a:rPr>
              <a:t>verifying</a:t>
            </a:r>
            <a:r>
              <a:rPr sz="2800" spc="-9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data</a:t>
            </a:r>
            <a:r>
              <a:rPr sz="2800" spc="-8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flow</a:t>
            </a:r>
            <a:r>
              <a:rPr sz="2800" spc="-9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between</a:t>
            </a:r>
            <a:r>
              <a:rPr sz="2800" spc="-8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integrated units.</a:t>
            </a:r>
            <a:endParaRPr sz="2800" dirty="0">
              <a:solidFill>
                <a:srgbClr val="002060"/>
              </a:solidFill>
              <a:latin typeface="Cambria" panose="02040503050406030204" pitchFamily="18" charset="0"/>
              <a:ea typeface="Cambria" panose="02040503050406030204" pitchFamily="18" charset="0"/>
              <a:cs typeface="Noto Sans"/>
            </a:endParaRPr>
          </a:p>
        </p:txBody>
      </p:sp>
      <p:sp>
        <p:nvSpPr>
          <p:cNvPr id="28" name="object 28"/>
          <p:cNvSpPr txBox="1">
            <a:spLocks noGrp="1"/>
          </p:cNvSpPr>
          <p:nvPr>
            <p:ph type="title"/>
          </p:nvPr>
        </p:nvSpPr>
        <p:spPr>
          <a:xfrm>
            <a:off x="2666366" y="1484505"/>
            <a:ext cx="6483984" cy="847027"/>
          </a:xfrm>
          <a:prstGeom prst="rect">
            <a:avLst/>
          </a:prstGeom>
        </p:spPr>
        <p:txBody>
          <a:bodyPr vert="horz" wrap="square" lIns="0" tIns="15875" rIns="0" bIns="0" rtlCol="0">
            <a:spAutoFit/>
          </a:bodyPr>
          <a:lstStyle/>
          <a:p>
            <a:pPr marL="12700">
              <a:lnSpc>
                <a:spcPct val="100000"/>
              </a:lnSpc>
              <a:spcBef>
                <a:spcPts val="125"/>
              </a:spcBef>
            </a:pPr>
            <a:r>
              <a:rPr sz="5400" b="1" spc="130" dirty="0">
                <a:solidFill>
                  <a:srgbClr val="002060"/>
                </a:solidFill>
                <a:latin typeface="Cambria" panose="02040503050406030204" pitchFamily="18" charset="0"/>
                <a:ea typeface="Cambria" panose="02040503050406030204" pitchFamily="18" charset="0"/>
              </a:rPr>
              <a:t>Integration</a:t>
            </a:r>
            <a:r>
              <a:rPr sz="5400" b="1" spc="-844" dirty="0">
                <a:solidFill>
                  <a:srgbClr val="002060"/>
                </a:solidFill>
                <a:latin typeface="Cambria" panose="02040503050406030204" pitchFamily="18" charset="0"/>
                <a:ea typeface="Cambria" panose="02040503050406030204" pitchFamily="18" charset="0"/>
              </a:rPr>
              <a:t> </a:t>
            </a:r>
            <a:r>
              <a:rPr sz="5400" b="1" spc="-10" dirty="0">
                <a:solidFill>
                  <a:srgbClr val="002060"/>
                </a:solidFill>
                <a:latin typeface="Cambria" panose="02040503050406030204" pitchFamily="18" charset="0"/>
                <a:ea typeface="Cambria" panose="02040503050406030204" pitchFamily="18" charset="0"/>
              </a:rPr>
              <a:t>Testing</a:t>
            </a:r>
            <a:endParaRPr sz="5400" b="1" dirty="0">
              <a:solidFill>
                <a:srgbClr val="002060"/>
              </a:solidFill>
              <a:latin typeface="Cambria" panose="02040503050406030204" pitchFamily="18" charset="0"/>
              <a:ea typeface="Cambria" panose="02040503050406030204" pitchFamily="18" charset="0"/>
            </a:endParaRPr>
          </a:p>
        </p:txBody>
      </p:sp>
      <p:grpSp>
        <p:nvGrpSpPr>
          <p:cNvPr id="29" name="object 29"/>
          <p:cNvGrpSpPr/>
          <p:nvPr/>
        </p:nvGrpSpPr>
        <p:grpSpPr>
          <a:xfrm>
            <a:off x="10463212" y="1759889"/>
            <a:ext cx="6487160" cy="6477000"/>
            <a:chOff x="10463212" y="1759889"/>
            <a:chExt cx="6487160" cy="6477000"/>
          </a:xfrm>
        </p:grpSpPr>
        <p:pic>
          <p:nvPicPr>
            <p:cNvPr id="30" name="object 30"/>
            <p:cNvPicPr/>
            <p:nvPr/>
          </p:nvPicPr>
          <p:blipFill>
            <a:blip r:embed="rId27" cstate="print"/>
            <a:stretch>
              <a:fillRect/>
            </a:stretch>
          </p:blipFill>
          <p:spPr>
            <a:xfrm>
              <a:off x="10467975" y="1759889"/>
              <a:ext cx="6476999" cy="6476999"/>
            </a:xfrm>
            <a:prstGeom prst="rect">
              <a:avLst/>
            </a:prstGeom>
          </p:spPr>
        </p:pic>
        <p:sp>
          <p:nvSpPr>
            <p:cNvPr id="31" name="object 31"/>
            <p:cNvSpPr/>
            <p:nvPr/>
          </p:nvSpPr>
          <p:spPr>
            <a:xfrm>
              <a:off x="10463212" y="1759889"/>
              <a:ext cx="6487160" cy="6477000"/>
            </a:xfrm>
            <a:custGeom>
              <a:avLst/>
              <a:gdLst/>
              <a:ahLst/>
              <a:cxnLst/>
              <a:rect l="l" t="t" r="r" b="b"/>
              <a:pathLst>
                <a:path w="6487159" h="6477000">
                  <a:moveTo>
                    <a:pt x="3248088" y="0"/>
                  </a:moveTo>
                  <a:lnTo>
                    <a:pt x="3238563" y="0"/>
                  </a:lnTo>
                  <a:lnTo>
                    <a:pt x="3198770" y="243"/>
                  </a:lnTo>
                  <a:lnTo>
                    <a:pt x="3159013" y="973"/>
                  </a:lnTo>
                  <a:lnTo>
                    <a:pt x="3119280" y="2191"/>
                  </a:lnTo>
                  <a:lnTo>
                    <a:pt x="3079559" y="3898"/>
                  </a:lnTo>
                  <a:lnTo>
                    <a:pt x="3039864" y="6087"/>
                  </a:lnTo>
                  <a:lnTo>
                    <a:pt x="3000216" y="8764"/>
                  </a:lnTo>
                  <a:lnTo>
                    <a:pt x="2960616" y="11930"/>
                  </a:lnTo>
                  <a:lnTo>
                    <a:pt x="2921063" y="15582"/>
                  </a:lnTo>
                  <a:lnTo>
                    <a:pt x="2881558" y="19726"/>
                  </a:lnTo>
                  <a:lnTo>
                    <a:pt x="2842101" y="24350"/>
                  </a:lnTo>
                  <a:lnTo>
                    <a:pt x="2802691" y="29457"/>
                  </a:lnTo>
                  <a:lnTo>
                    <a:pt x="2763329" y="35052"/>
                  </a:lnTo>
                  <a:lnTo>
                    <a:pt x="2724038" y="41121"/>
                  </a:lnTo>
                  <a:lnTo>
                    <a:pt x="2684843" y="47672"/>
                  </a:lnTo>
                  <a:lnTo>
                    <a:pt x="2645743" y="54704"/>
                  </a:lnTo>
                  <a:lnTo>
                    <a:pt x="2606738" y="62217"/>
                  </a:lnTo>
                  <a:lnTo>
                    <a:pt x="2567755" y="70216"/>
                  </a:lnTo>
                  <a:lnTo>
                    <a:pt x="2528903" y="78687"/>
                  </a:lnTo>
                  <a:lnTo>
                    <a:pt x="2490170" y="87632"/>
                  </a:lnTo>
                  <a:lnTo>
                    <a:pt x="2451544" y="97053"/>
                  </a:lnTo>
                  <a:lnTo>
                    <a:pt x="2413111" y="106945"/>
                  </a:lnTo>
                  <a:lnTo>
                    <a:pt x="2374773" y="117306"/>
                  </a:lnTo>
                  <a:lnTo>
                    <a:pt x="2336530" y="128139"/>
                  </a:lnTo>
                  <a:lnTo>
                    <a:pt x="2298382" y="139446"/>
                  </a:lnTo>
                  <a:lnTo>
                    <a:pt x="2260443" y="151213"/>
                  </a:lnTo>
                  <a:lnTo>
                    <a:pt x="2222641" y="163447"/>
                  </a:lnTo>
                  <a:lnTo>
                    <a:pt x="2184984" y="176145"/>
                  </a:lnTo>
                  <a:lnTo>
                    <a:pt x="2147481" y="189306"/>
                  </a:lnTo>
                  <a:lnTo>
                    <a:pt x="2110143" y="202924"/>
                  </a:lnTo>
                  <a:lnTo>
                    <a:pt x="2072979" y="216996"/>
                  </a:lnTo>
                  <a:lnTo>
                    <a:pt x="2035992" y="231523"/>
                  </a:lnTo>
                  <a:lnTo>
                    <a:pt x="1999183" y="246507"/>
                  </a:lnTo>
                  <a:lnTo>
                    <a:pt x="1962554" y="261942"/>
                  </a:lnTo>
                  <a:lnTo>
                    <a:pt x="1926124" y="277823"/>
                  </a:lnTo>
                  <a:lnTo>
                    <a:pt x="1889892" y="294150"/>
                  </a:lnTo>
                  <a:lnTo>
                    <a:pt x="1853857" y="310921"/>
                  </a:lnTo>
                  <a:lnTo>
                    <a:pt x="1818036" y="328140"/>
                  </a:lnTo>
                  <a:lnTo>
                    <a:pt x="1782432" y="345792"/>
                  </a:lnTo>
                  <a:lnTo>
                    <a:pt x="1747047" y="363878"/>
                  </a:lnTo>
                  <a:lnTo>
                    <a:pt x="1711883" y="382397"/>
                  </a:lnTo>
                  <a:lnTo>
                    <a:pt x="1676943" y="401344"/>
                  </a:lnTo>
                  <a:lnTo>
                    <a:pt x="1642246" y="420717"/>
                  </a:lnTo>
                  <a:lnTo>
                    <a:pt x="1607792" y="440516"/>
                  </a:lnTo>
                  <a:lnTo>
                    <a:pt x="1573580" y="460743"/>
                  </a:lnTo>
                  <a:lnTo>
                    <a:pt x="1539614" y="481381"/>
                  </a:lnTo>
                  <a:lnTo>
                    <a:pt x="1505912" y="502434"/>
                  </a:lnTo>
                  <a:lnTo>
                    <a:pt x="1472471" y="523901"/>
                  </a:lnTo>
                  <a:lnTo>
                    <a:pt x="1439291" y="545782"/>
                  </a:lnTo>
                  <a:lnTo>
                    <a:pt x="1406377" y="568063"/>
                  </a:lnTo>
                  <a:lnTo>
                    <a:pt x="1373743" y="590746"/>
                  </a:lnTo>
                  <a:lnTo>
                    <a:pt x="1341389" y="613830"/>
                  </a:lnTo>
                  <a:lnTo>
                    <a:pt x="1309319" y="637311"/>
                  </a:lnTo>
                  <a:lnTo>
                    <a:pt x="1277546" y="661181"/>
                  </a:lnTo>
                  <a:lnTo>
                    <a:pt x="1246070" y="685434"/>
                  </a:lnTo>
                  <a:lnTo>
                    <a:pt x="1214893" y="710074"/>
                  </a:lnTo>
                  <a:lnTo>
                    <a:pt x="1184021" y="735101"/>
                  </a:lnTo>
                  <a:lnTo>
                    <a:pt x="1153452" y="760499"/>
                  </a:lnTo>
                  <a:lnTo>
                    <a:pt x="1123202" y="786269"/>
                  </a:lnTo>
                  <a:lnTo>
                    <a:pt x="1093268" y="812411"/>
                  </a:lnTo>
                  <a:lnTo>
                    <a:pt x="1063650" y="838923"/>
                  </a:lnTo>
                  <a:lnTo>
                    <a:pt x="1034367" y="865796"/>
                  </a:lnTo>
                  <a:lnTo>
                    <a:pt x="1005422" y="893021"/>
                  </a:lnTo>
                  <a:lnTo>
                    <a:pt x="976812" y="920600"/>
                  </a:lnTo>
                  <a:lnTo>
                    <a:pt x="948537" y="948537"/>
                  </a:lnTo>
                  <a:lnTo>
                    <a:pt x="920605" y="976807"/>
                  </a:lnTo>
                  <a:lnTo>
                    <a:pt x="893025" y="1005417"/>
                  </a:lnTo>
                  <a:lnTo>
                    <a:pt x="865798" y="1034366"/>
                  </a:lnTo>
                  <a:lnTo>
                    <a:pt x="838923" y="1063650"/>
                  </a:lnTo>
                  <a:lnTo>
                    <a:pt x="812418" y="1093261"/>
                  </a:lnTo>
                  <a:lnTo>
                    <a:pt x="786279" y="1123191"/>
                  </a:lnTo>
                  <a:lnTo>
                    <a:pt x="760506" y="1153440"/>
                  </a:lnTo>
                  <a:lnTo>
                    <a:pt x="735101" y="1184008"/>
                  </a:lnTo>
                  <a:lnTo>
                    <a:pt x="710079" y="1214885"/>
                  </a:lnTo>
                  <a:lnTo>
                    <a:pt x="685439" y="1246063"/>
                  </a:lnTo>
                  <a:lnTo>
                    <a:pt x="661183" y="1277541"/>
                  </a:lnTo>
                  <a:lnTo>
                    <a:pt x="637311" y="1309319"/>
                  </a:lnTo>
                  <a:lnTo>
                    <a:pt x="613832" y="1341387"/>
                  </a:lnTo>
                  <a:lnTo>
                    <a:pt x="590751" y="1373736"/>
                  </a:lnTo>
                  <a:lnTo>
                    <a:pt x="568068" y="1406367"/>
                  </a:lnTo>
                  <a:lnTo>
                    <a:pt x="545782" y="1439278"/>
                  </a:lnTo>
                  <a:lnTo>
                    <a:pt x="523908" y="1472461"/>
                  </a:lnTo>
                  <a:lnTo>
                    <a:pt x="502443" y="1505905"/>
                  </a:lnTo>
                  <a:lnTo>
                    <a:pt x="481388" y="1539612"/>
                  </a:lnTo>
                  <a:lnTo>
                    <a:pt x="460743" y="1573580"/>
                  </a:lnTo>
                  <a:lnTo>
                    <a:pt x="440522" y="1607792"/>
                  </a:lnTo>
                  <a:lnTo>
                    <a:pt x="420722" y="1642244"/>
                  </a:lnTo>
                  <a:lnTo>
                    <a:pt x="401346" y="1676938"/>
                  </a:lnTo>
                  <a:lnTo>
                    <a:pt x="382397" y="1711871"/>
                  </a:lnTo>
                  <a:lnTo>
                    <a:pt x="363878" y="1747040"/>
                  </a:lnTo>
                  <a:lnTo>
                    <a:pt x="345794" y="1782425"/>
                  </a:lnTo>
                  <a:lnTo>
                    <a:pt x="328145" y="1818030"/>
                  </a:lnTo>
                  <a:lnTo>
                    <a:pt x="310934" y="1853857"/>
                  </a:lnTo>
                  <a:lnTo>
                    <a:pt x="294157" y="1889892"/>
                  </a:lnTo>
                  <a:lnTo>
                    <a:pt x="277831" y="1926123"/>
                  </a:lnTo>
                  <a:lnTo>
                    <a:pt x="261952" y="1962549"/>
                  </a:lnTo>
                  <a:lnTo>
                    <a:pt x="246519" y="1999170"/>
                  </a:lnTo>
                  <a:lnTo>
                    <a:pt x="231534" y="2035985"/>
                  </a:lnTo>
                  <a:lnTo>
                    <a:pt x="217003" y="2072973"/>
                  </a:lnTo>
                  <a:lnTo>
                    <a:pt x="202926" y="2110137"/>
                  </a:lnTo>
                  <a:lnTo>
                    <a:pt x="189306" y="2147481"/>
                  </a:lnTo>
                  <a:lnTo>
                    <a:pt x="176145" y="2184981"/>
                  </a:lnTo>
                  <a:lnTo>
                    <a:pt x="163447" y="2222634"/>
                  </a:lnTo>
                  <a:lnTo>
                    <a:pt x="151213" y="2260443"/>
                  </a:lnTo>
                  <a:lnTo>
                    <a:pt x="139446" y="2298407"/>
                  </a:lnTo>
                  <a:lnTo>
                    <a:pt x="128144" y="2336513"/>
                  </a:lnTo>
                  <a:lnTo>
                    <a:pt x="117311" y="2374746"/>
                  </a:lnTo>
                  <a:lnTo>
                    <a:pt x="106947" y="2413109"/>
                  </a:lnTo>
                  <a:lnTo>
                    <a:pt x="97053" y="2451608"/>
                  </a:lnTo>
                  <a:lnTo>
                    <a:pt x="87633" y="2490219"/>
                  </a:lnTo>
                  <a:lnTo>
                    <a:pt x="78689" y="2528939"/>
                  </a:lnTo>
                  <a:lnTo>
                    <a:pt x="70221" y="2567767"/>
                  </a:lnTo>
                  <a:lnTo>
                    <a:pt x="62230" y="2606700"/>
                  </a:lnTo>
                  <a:lnTo>
                    <a:pt x="54715" y="2645726"/>
                  </a:lnTo>
                  <a:lnTo>
                    <a:pt x="47678" y="2684835"/>
                  </a:lnTo>
                  <a:lnTo>
                    <a:pt x="41123" y="2724027"/>
                  </a:lnTo>
                  <a:lnTo>
                    <a:pt x="35052" y="2763304"/>
                  </a:lnTo>
                  <a:lnTo>
                    <a:pt x="29463" y="2802654"/>
                  </a:lnTo>
                  <a:lnTo>
                    <a:pt x="24357" y="2842064"/>
                  </a:lnTo>
                  <a:lnTo>
                    <a:pt x="19734" y="2881534"/>
                  </a:lnTo>
                  <a:lnTo>
                    <a:pt x="15595" y="2921063"/>
                  </a:lnTo>
                  <a:lnTo>
                    <a:pt x="11942" y="2960639"/>
                  </a:lnTo>
                  <a:lnTo>
                    <a:pt x="8775" y="3000252"/>
                  </a:lnTo>
                  <a:lnTo>
                    <a:pt x="6094" y="3039901"/>
                  </a:lnTo>
                  <a:lnTo>
                    <a:pt x="3898" y="3079584"/>
                  </a:lnTo>
                  <a:lnTo>
                    <a:pt x="2191" y="3119297"/>
                  </a:lnTo>
                  <a:lnTo>
                    <a:pt x="973" y="3159018"/>
                  </a:lnTo>
                  <a:lnTo>
                    <a:pt x="243" y="3198751"/>
                  </a:lnTo>
                  <a:lnTo>
                    <a:pt x="0" y="3238500"/>
                  </a:lnTo>
                  <a:lnTo>
                    <a:pt x="243" y="3278242"/>
                  </a:lnTo>
                  <a:lnTo>
                    <a:pt x="973" y="3317975"/>
                  </a:lnTo>
                  <a:lnTo>
                    <a:pt x="2191" y="3357695"/>
                  </a:lnTo>
                  <a:lnTo>
                    <a:pt x="3898" y="3397402"/>
                  </a:lnTo>
                  <a:lnTo>
                    <a:pt x="6094" y="3437085"/>
                  </a:lnTo>
                  <a:lnTo>
                    <a:pt x="8775" y="3476734"/>
                  </a:lnTo>
                  <a:lnTo>
                    <a:pt x="11942" y="3516347"/>
                  </a:lnTo>
                  <a:lnTo>
                    <a:pt x="15595" y="3555923"/>
                  </a:lnTo>
                  <a:lnTo>
                    <a:pt x="19734" y="3595452"/>
                  </a:lnTo>
                  <a:lnTo>
                    <a:pt x="24357" y="3634922"/>
                  </a:lnTo>
                  <a:lnTo>
                    <a:pt x="29463" y="3674333"/>
                  </a:lnTo>
                  <a:lnTo>
                    <a:pt x="35052" y="3713683"/>
                  </a:lnTo>
                  <a:lnTo>
                    <a:pt x="41123" y="3752961"/>
                  </a:lnTo>
                  <a:lnTo>
                    <a:pt x="47678" y="3792158"/>
                  </a:lnTo>
                  <a:lnTo>
                    <a:pt x="54715" y="3831271"/>
                  </a:lnTo>
                  <a:lnTo>
                    <a:pt x="62230" y="3870299"/>
                  </a:lnTo>
                  <a:lnTo>
                    <a:pt x="70221" y="3909230"/>
                  </a:lnTo>
                  <a:lnTo>
                    <a:pt x="78689" y="3948053"/>
                  </a:lnTo>
                  <a:lnTo>
                    <a:pt x="87633" y="3986769"/>
                  </a:lnTo>
                  <a:lnTo>
                    <a:pt x="97053" y="4025379"/>
                  </a:lnTo>
                  <a:lnTo>
                    <a:pt x="106947" y="4063879"/>
                  </a:lnTo>
                  <a:lnTo>
                    <a:pt x="117311" y="4102246"/>
                  </a:lnTo>
                  <a:lnTo>
                    <a:pt x="128144" y="4140479"/>
                  </a:lnTo>
                  <a:lnTo>
                    <a:pt x="139446" y="4178579"/>
                  </a:lnTo>
                  <a:lnTo>
                    <a:pt x="151213" y="4216544"/>
                  </a:lnTo>
                  <a:lnTo>
                    <a:pt x="163447" y="4254354"/>
                  </a:lnTo>
                  <a:lnTo>
                    <a:pt x="176145" y="4292011"/>
                  </a:lnTo>
                  <a:lnTo>
                    <a:pt x="189306" y="4329518"/>
                  </a:lnTo>
                  <a:lnTo>
                    <a:pt x="202926" y="4366854"/>
                  </a:lnTo>
                  <a:lnTo>
                    <a:pt x="217003" y="4404015"/>
                  </a:lnTo>
                  <a:lnTo>
                    <a:pt x="231534" y="4441002"/>
                  </a:lnTo>
                  <a:lnTo>
                    <a:pt x="246519" y="4477816"/>
                  </a:lnTo>
                  <a:lnTo>
                    <a:pt x="261952" y="4514445"/>
                  </a:lnTo>
                  <a:lnTo>
                    <a:pt x="277831" y="4550873"/>
                  </a:lnTo>
                  <a:lnTo>
                    <a:pt x="294157" y="4587101"/>
                  </a:lnTo>
                  <a:lnTo>
                    <a:pt x="310934" y="4623130"/>
                  </a:lnTo>
                  <a:lnTo>
                    <a:pt x="328145" y="4658956"/>
                  </a:lnTo>
                  <a:lnTo>
                    <a:pt x="345794" y="4694561"/>
                  </a:lnTo>
                  <a:lnTo>
                    <a:pt x="363878" y="4729947"/>
                  </a:lnTo>
                  <a:lnTo>
                    <a:pt x="382397" y="4765116"/>
                  </a:lnTo>
                  <a:lnTo>
                    <a:pt x="401346" y="4800049"/>
                  </a:lnTo>
                  <a:lnTo>
                    <a:pt x="420722" y="4834744"/>
                  </a:lnTo>
                  <a:lnTo>
                    <a:pt x="440522" y="4869200"/>
                  </a:lnTo>
                  <a:lnTo>
                    <a:pt x="460743" y="4903419"/>
                  </a:lnTo>
                  <a:lnTo>
                    <a:pt x="481388" y="4937380"/>
                  </a:lnTo>
                  <a:lnTo>
                    <a:pt x="502443" y="4971083"/>
                  </a:lnTo>
                  <a:lnTo>
                    <a:pt x="523908" y="5004526"/>
                  </a:lnTo>
                  <a:lnTo>
                    <a:pt x="545782" y="5037709"/>
                  </a:lnTo>
                  <a:lnTo>
                    <a:pt x="568068" y="5070620"/>
                  </a:lnTo>
                  <a:lnTo>
                    <a:pt x="590751" y="5103250"/>
                  </a:lnTo>
                  <a:lnTo>
                    <a:pt x="613832" y="5135599"/>
                  </a:lnTo>
                  <a:lnTo>
                    <a:pt x="637311" y="5167668"/>
                  </a:lnTo>
                  <a:lnTo>
                    <a:pt x="661183" y="5199445"/>
                  </a:lnTo>
                  <a:lnTo>
                    <a:pt x="685439" y="5230923"/>
                  </a:lnTo>
                  <a:lnTo>
                    <a:pt x="710079" y="5262101"/>
                  </a:lnTo>
                  <a:lnTo>
                    <a:pt x="735101" y="5292979"/>
                  </a:lnTo>
                  <a:lnTo>
                    <a:pt x="760506" y="5323547"/>
                  </a:lnTo>
                  <a:lnTo>
                    <a:pt x="786279" y="5353796"/>
                  </a:lnTo>
                  <a:lnTo>
                    <a:pt x="812418" y="5383726"/>
                  </a:lnTo>
                  <a:lnTo>
                    <a:pt x="838923" y="5413336"/>
                  </a:lnTo>
                  <a:lnTo>
                    <a:pt x="865798" y="5442621"/>
                  </a:lnTo>
                  <a:lnTo>
                    <a:pt x="893025" y="5471571"/>
                  </a:lnTo>
                  <a:lnTo>
                    <a:pt x="920605" y="5500185"/>
                  </a:lnTo>
                  <a:lnTo>
                    <a:pt x="948537" y="5528462"/>
                  </a:lnTo>
                  <a:lnTo>
                    <a:pt x="976812" y="5556394"/>
                  </a:lnTo>
                  <a:lnTo>
                    <a:pt x="1005422" y="5583972"/>
                  </a:lnTo>
                  <a:lnTo>
                    <a:pt x="1034367" y="5611196"/>
                  </a:lnTo>
                  <a:lnTo>
                    <a:pt x="1063650" y="5638063"/>
                  </a:lnTo>
                  <a:lnTo>
                    <a:pt x="1093268" y="5664576"/>
                  </a:lnTo>
                  <a:lnTo>
                    <a:pt x="1123202" y="5690717"/>
                  </a:lnTo>
                  <a:lnTo>
                    <a:pt x="1153452" y="5716487"/>
                  </a:lnTo>
                  <a:lnTo>
                    <a:pt x="1184021" y="5741885"/>
                  </a:lnTo>
                  <a:lnTo>
                    <a:pt x="1214893" y="5766913"/>
                  </a:lnTo>
                  <a:lnTo>
                    <a:pt x="1246070" y="5791554"/>
                  </a:lnTo>
                  <a:lnTo>
                    <a:pt x="1277546" y="5815811"/>
                  </a:lnTo>
                  <a:lnTo>
                    <a:pt x="1309319" y="5839688"/>
                  </a:lnTo>
                  <a:lnTo>
                    <a:pt x="1341389" y="5863167"/>
                  </a:lnTo>
                  <a:lnTo>
                    <a:pt x="1373743" y="5886246"/>
                  </a:lnTo>
                  <a:lnTo>
                    <a:pt x="1406377" y="5908925"/>
                  </a:lnTo>
                  <a:lnTo>
                    <a:pt x="1439291" y="5931204"/>
                  </a:lnTo>
                  <a:lnTo>
                    <a:pt x="1472471" y="5953086"/>
                  </a:lnTo>
                  <a:lnTo>
                    <a:pt x="1505912" y="5974553"/>
                  </a:lnTo>
                  <a:lnTo>
                    <a:pt x="1539614" y="5995605"/>
                  </a:lnTo>
                  <a:lnTo>
                    <a:pt x="1573580" y="6016244"/>
                  </a:lnTo>
                  <a:lnTo>
                    <a:pt x="1607792" y="6036470"/>
                  </a:lnTo>
                  <a:lnTo>
                    <a:pt x="1642246" y="6056271"/>
                  </a:lnTo>
                  <a:lnTo>
                    <a:pt x="1676943" y="6075647"/>
                  </a:lnTo>
                  <a:lnTo>
                    <a:pt x="1711883" y="6094603"/>
                  </a:lnTo>
                  <a:lnTo>
                    <a:pt x="1747047" y="6113120"/>
                  </a:lnTo>
                  <a:lnTo>
                    <a:pt x="1782432" y="6131201"/>
                  </a:lnTo>
                  <a:lnTo>
                    <a:pt x="1818036" y="6148849"/>
                  </a:lnTo>
                  <a:lnTo>
                    <a:pt x="1853857" y="6166065"/>
                  </a:lnTo>
                  <a:lnTo>
                    <a:pt x="1889892" y="6182836"/>
                  </a:lnTo>
                  <a:lnTo>
                    <a:pt x="1926124" y="6199163"/>
                  </a:lnTo>
                  <a:lnTo>
                    <a:pt x="1962554" y="6215045"/>
                  </a:lnTo>
                  <a:lnTo>
                    <a:pt x="1999183" y="6230480"/>
                  </a:lnTo>
                  <a:lnTo>
                    <a:pt x="2035992" y="6245465"/>
                  </a:lnTo>
                  <a:lnTo>
                    <a:pt x="2072979" y="6259995"/>
                  </a:lnTo>
                  <a:lnTo>
                    <a:pt x="2110143" y="6274067"/>
                  </a:lnTo>
                  <a:lnTo>
                    <a:pt x="2147481" y="6287681"/>
                  </a:lnTo>
                  <a:lnTo>
                    <a:pt x="2184984" y="6300842"/>
                  </a:lnTo>
                  <a:lnTo>
                    <a:pt x="2222641" y="6313539"/>
                  </a:lnTo>
                  <a:lnTo>
                    <a:pt x="2260443" y="6325773"/>
                  </a:lnTo>
                  <a:lnTo>
                    <a:pt x="2298382" y="6337541"/>
                  </a:lnTo>
                  <a:lnTo>
                    <a:pt x="2336530" y="6348847"/>
                  </a:lnTo>
                  <a:lnTo>
                    <a:pt x="2374773" y="6359680"/>
                  </a:lnTo>
                  <a:lnTo>
                    <a:pt x="2413111" y="6370041"/>
                  </a:lnTo>
                  <a:lnTo>
                    <a:pt x="2451544" y="6379933"/>
                  </a:lnTo>
                  <a:lnTo>
                    <a:pt x="2490170" y="6389361"/>
                  </a:lnTo>
                  <a:lnTo>
                    <a:pt x="2528903" y="6398309"/>
                  </a:lnTo>
                  <a:lnTo>
                    <a:pt x="2567755" y="6406778"/>
                  </a:lnTo>
                  <a:lnTo>
                    <a:pt x="2606738" y="6414770"/>
                  </a:lnTo>
                  <a:lnTo>
                    <a:pt x="2645743" y="6422283"/>
                  </a:lnTo>
                  <a:lnTo>
                    <a:pt x="2684843" y="6429316"/>
                  </a:lnTo>
                  <a:lnTo>
                    <a:pt x="2724038" y="6435870"/>
                  </a:lnTo>
                  <a:lnTo>
                    <a:pt x="2763329" y="6441948"/>
                  </a:lnTo>
                  <a:lnTo>
                    <a:pt x="2802691" y="6447536"/>
                  </a:lnTo>
                  <a:lnTo>
                    <a:pt x="2842101" y="6452643"/>
                  </a:lnTo>
                  <a:lnTo>
                    <a:pt x="2881558" y="6457266"/>
                  </a:lnTo>
                  <a:lnTo>
                    <a:pt x="2921063" y="6461404"/>
                  </a:lnTo>
                  <a:lnTo>
                    <a:pt x="2960616" y="6465057"/>
                  </a:lnTo>
                  <a:lnTo>
                    <a:pt x="3000216" y="6468224"/>
                  </a:lnTo>
                  <a:lnTo>
                    <a:pt x="3039864" y="6470905"/>
                  </a:lnTo>
                  <a:lnTo>
                    <a:pt x="3079559" y="6473101"/>
                  </a:lnTo>
                  <a:lnTo>
                    <a:pt x="3119280" y="6474803"/>
                  </a:lnTo>
                  <a:lnTo>
                    <a:pt x="3159013" y="6476022"/>
                  </a:lnTo>
                  <a:lnTo>
                    <a:pt x="3198770" y="6476755"/>
                  </a:lnTo>
                  <a:lnTo>
                    <a:pt x="3238563" y="6477000"/>
                  </a:lnTo>
                  <a:lnTo>
                    <a:pt x="3248088" y="6477000"/>
                  </a:lnTo>
                  <a:lnTo>
                    <a:pt x="3287807" y="6476755"/>
                  </a:lnTo>
                  <a:lnTo>
                    <a:pt x="3327527" y="6476022"/>
                  </a:lnTo>
                  <a:lnTo>
                    <a:pt x="3367246" y="6474803"/>
                  </a:lnTo>
                  <a:lnTo>
                    <a:pt x="3406965" y="6473101"/>
                  </a:lnTo>
                  <a:lnTo>
                    <a:pt x="3446660" y="6470905"/>
                  </a:lnTo>
                  <a:lnTo>
                    <a:pt x="3486308" y="6468224"/>
                  </a:lnTo>
                  <a:lnTo>
                    <a:pt x="3525908" y="6465057"/>
                  </a:lnTo>
                  <a:lnTo>
                    <a:pt x="3565461" y="6461404"/>
                  </a:lnTo>
                  <a:lnTo>
                    <a:pt x="3604966" y="6457266"/>
                  </a:lnTo>
                  <a:lnTo>
                    <a:pt x="3644423" y="6452643"/>
                  </a:lnTo>
                  <a:lnTo>
                    <a:pt x="3683833" y="6447536"/>
                  </a:lnTo>
                  <a:lnTo>
                    <a:pt x="3723195" y="6441948"/>
                  </a:lnTo>
                  <a:lnTo>
                    <a:pt x="3762486" y="6435870"/>
                  </a:lnTo>
                  <a:lnTo>
                    <a:pt x="3801681" y="6429316"/>
                  </a:lnTo>
                  <a:lnTo>
                    <a:pt x="3840781" y="6422283"/>
                  </a:lnTo>
                  <a:lnTo>
                    <a:pt x="3879786" y="6414770"/>
                  </a:lnTo>
                  <a:lnTo>
                    <a:pt x="3918767" y="6406778"/>
                  </a:lnTo>
                  <a:lnTo>
                    <a:pt x="3957605" y="6398309"/>
                  </a:lnTo>
                  <a:lnTo>
                    <a:pt x="3996301" y="6389361"/>
                  </a:lnTo>
                  <a:lnTo>
                    <a:pt x="4034853" y="6379933"/>
                  </a:lnTo>
                  <a:lnTo>
                    <a:pt x="4073360" y="6370041"/>
                  </a:lnTo>
                  <a:lnTo>
                    <a:pt x="4111736" y="6359680"/>
                  </a:lnTo>
                  <a:lnTo>
                    <a:pt x="4149992" y="6348847"/>
                  </a:lnTo>
                  <a:lnTo>
                    <a:pt x="4188142" y="6337541"/>
                  </a:lnTo>
                  <a:lnTo>
                    <a:pt x="4226075" y="6325773"/>
                  </a:lnTo>
                  <a:lnTo>
                    <a:pt x="4263866" y="6313539"/>
                  </a:lnTo>
                  <a:lnTo>
                    <a:pt x="4301513" y="6300842"/>
                  </a:lnTo>
                  <a:lnTo>
                    <a:pt x="4339018" y="6287681"/>
                  </a:lnTo>
                  <a:lnTo>
                    <a:pt x="4376358" y="6274067"/>
                  </a:lnTo>
                  <a:lnTo>
                    <a:pt x="4413519" y="6259995"/>
                  </a:lnTo>
                  <a:lnTo>
                    <a:pt x="4450514" y="6245465"/>
                  </a:lnTo>
                  <a:lnTo>
                    <a:pt x="4487354" y="6230480"/>
                  </a:lnTo>
                  <a:lnTo>
                    <a:pt x="4523950" y="6215045"/>
                  </a:lnTo>
                  <a:lnTo>
                    <a:pt x="4560379" y="6199163"/>
                  </a:lnTo>
                  <a:lnTo>
                    <a:pt x="4596618" y="6182836"/>
                  </a:lnTo>
                  <a:lnTo>
                    <a:pt x="4632642" y="6166065"/>
                  </a:lnTo>
                  <a:lnTo>
                    <a:pt x="4668454" y="6148849"/>
                  </a:lnTo>
                  <a:lnTo>
                    <a:pt x="4704064" y="6131201"/>
                  </a:lnTo>
                  <a:lnTo>
                    <a:pt x="4739459" y="6113120"/>
                  </a:lnTo>
                  <a:lnTo>
                    <a:pt x="4774628" y="6094603"/>
                  </a:lnTo>
                  <a:lnTo>
                    <a:pt x="4809561" y="6075647"/>
                  </a:lnTo>
                  <a:lnTo>
                    <a:pt x="4844256" y="6056271"/>
                  </a:lnTo>
                  <a:lnTo>
                    <a:pt x="4878713" y="6036470"/>
                  </a:lnTo>
                  <a:lnTo>
                    <a:pt x="4912931" y="6016244"/>
                  </a:lnTo>
                  <a:lnTo>
                    <a:pt x="4946910" y="5995605"/>
                  </a:lnTo>
                  <a:lnTo>
                    <a:pt x="4980638" y="5974553"/>
                  </a:lnTo>
                  <a:lnTo>
                    <a:pt x="5014104" y="5953086"/>
                  </a:lnTo>
                  <a:lnTo>
                    <a:pt x="5047297" y="5931204"/>
                  </a:lnTo>
                  <a:lnTo>
                    <a:pt x="5080206" y="5908925"/>
                  </a:lnTo>
                  <a:lnTo>
                    <a:pt x="5112829" y="5886246"/>
                  </a:lnTo>
                  <a:lnTo>
                    <a:pt x="5145166" y="5863167"/>
                  </a:lnTo>
                  <a:lnTo>
                    <a:pt x="5177218" y="5839688"/>
                  </a:lnTo>
                  <a:lnTo>
                    <a:pt x="5208984" y="5815811"/>
                  </a:lnTo>
                  <a:lnTo>
                    <a:pt x="5240464" y="5791554"/>
                  </a:lnTo>
                  <a:lnTo>
                    <a:pt x="5271658" y="5766913"/>
                  </a:lnTo>
                  <a:lnTo>
                    <a:pt x="5302567" y="5741885"/>
                  </a:lnTo>
                  <a:lnTo>
                    <a:pt x="5333093" y="5716487"/>
                  </a:lnTo>
                  <a:lnTo>
                    <a:pt x="5363321" y="5690717"/>
                  </a:lnTo>
                  <a:lnTo>
                    <a:pt x="5393239" y="5664576"/>
                  </a:lnTo>
                  <a:lnTo>
                    <a:pt x="5422836" y="5638063"/>
                  </a:lnTo>
                  <a:lnTo>
                    <a:pt x="5452121" y="5611196"/>
                  </a:lnTo>
                  <a:lnTo>
                    <a:pt x="5481097" y="5583972"/>
                  </a:lnTo>
                  <a:lnTo>
                    <a:pt x="5509740" y="5556394"/>
                  </a:lnTo>
                  <a:lnTo>
                    <a:pt x="5538025" y="5528462"/>
                  </a:lnTo>
                  <a:lnTo>
                    <a:pt x="5565937" y="5500185"/>
                  </a:lnTo>
                  <a:lnTo>
                    <a:pt x="5593492" y="5471571"/>
                  </a:lnTo>
                  <a:lnTo>
                    <a:pt x="5620714" y="5442621"/>
                  </a:lnTo>
                  <a:lnTo>
                    <a:pt x="5647626" y="5413336"/>
                  </a:lnTo>
                  <a:lnTo>
                    <a:pt x="5674108" y="5383726"/>
                  </a:lnTo>
                  <a:lnTo>
                    <a:pt x="5700220" y="5353796"/>
                  </a:lnTo>
                  <a:lnTo>
                    <a:pt x="5725975" y="5323547"/>
                  </a:lnTo>
                  <a:lnTo>
                    <a:pt x="5751385" y="5292979"/>
                  </a:lnTo>
                  <a:lnTo>
                    <a:pt x="5776434" y="5262101"/>
                  </a:lnTo>
                  <a:lnTo>
                    <a:pt x="5801090" y="5230923"/>
                  </a:lnTo>
                  <a:lnTo>
                    <a:pt x="5825341" y="5199445"/>
                  </a:lnTo>
                  <a:lnTo>
                    <a:pt x="5849175" y="5167668"/>
                  </a:lnTo>
                  <a:lnTo>
                    <a:pt x="5872680" y="5135599"/>
                  </a:lnTo>
                  <a:lnTo>
                    <a:pt x="5895768" y="5103250"/>
                  </a:lnTo>
                  <a:lnTo>
                    <a:pt x="5918452" y="5070620"/>
                  </a:lnTo>
                  <a:lnTo>
                    <a:pt x="5940742" y="5037709"/>
                  </a:lnTo>
                  <a:lnTo>
                    <a:pt x="5962628" y="5004526"/>
                  </a:lnTo>
                  <a:lnTo>
                    <a:pt x="5984097" y="4971083"/>
                  </a:lnTo>
                  <a:lnTo>
                    <a:pt x="6005161" y="4937380"/>
                  </a:lnTo>
                  <a:lnTo>
                    <a:pt x="6025832" y="4903419"/>
                  </a:lnTo>
                  <a:lnTo>
                    <a:pt x="6046021" y="4869200"/>
                  </a:lnTo>
                  <a:lnTo>
                    <a:pt x="6065805" y="4834744"/>
                  </a:lnTo>
                  <a:lnTo>
                    <a:pt x="6085161" y="4800049"/>
                  </a:lnTo>
                  <a:lnTo>
                    <a:pt x="6104064" y="4765116"/>
                  </a:lnTo>
                  <a:lnTo>
                    <a:pt x="6122612" y="4729947"/>
                  </a:lnTo>
                  <a:lnTo>
                    <a:pt x="6140719" y="4694561"/>
                  </a:lnTo>
                  <a:lnTo>
                    <a:pt x="6158374" y="4658956"/>
                  </a:lnTo>
                  <a:lnTo>
                    <a:pt x="6175565" y="4623130"/>
                  </a:lnTo>
                  <a:lnTo>
                    <a:pt x="6192377" y="4587101"/>
                  </a:lnTo>
                  <a:lnTo>
                    <a:pt x="6208712" y="4550873"/>
                  </a:lnTo>
                  <a:lnTo>
                    <a:pt x="6224571" y="4514445"/>
                  </a:lnTo>
                  <a:lnTo>
                    <a:pt x="6239954" y="4477816"/>
                  </a:lnTo>
                  <a:lnTo>
                    <a:pt x="6254958" y="4441002"/>
                  </a:lnTo>
                  <a:lnTo>
                    <a:pt x="6269497" y="4404013"/>
                  </a:lnTo>
                  <a:lnTo>
                    <a:pt x="6283585" y="4366849"/>
                  </a:lnTo>
                  <a:lnTo>
                    <a:pt x="6297231" y="4329506"/>
                  </a:lnTo>
                  <a:lnTo>
                    <a:pt x="6310350" y="4292006"/>
                  </a:lnTo>
                  <a:lnTo>
                    <a:pt x="6323028" y="4254352"/>
                  </a:lnTo>
                  <a:lnTo>
                    <a:pt x="6335254" y="4216543"/>
                  </a:lnTo>
                  <a:lnTo>
                    <a:pt x="6347015" y="4178579"/>
                  </a:lnTo>
                  <a:lnTo>
                    <a:pt x="6358376" y="4140479"/>
                  </a:lnTo>
                  <a:lnTo>
                    <a:pt x="6369224" y="4102246"/>
                  </a:lnTo>
                  <a:lnTo>
                    <a:pt x="6379573" y="4063879"/>
                  </a:lnTo>
                  <a:lnTo>
                    <a:pt x="6389433" y="4025379"/>
                  </a:lnTo>
                  <a:lnTo>
                    <a:pt x="6398891" y="3986769"/>
                  </a:lnTo>
                  <a:lnTo>
                    <a:pt x="6407848" y="3948053"/>
                  </a:lnTo>
                  <a:lnTo>
                    <a:pt x="6416329" y="3909230"/>
                  </a:lnTo>
                  <a:lnTo>
                    <a:pt x="6424358" y="3870299"/>
                  </a:lnTo>
                  <a:lnTo>
                    <a:pt x="6431835" y="3831271"/>
                  </a:lnTo>
                  <a:lnTo>
                    <a:pt x="6438836" y="3792158"/>
                  </a:lnTo>
                  <a:lnTo>
                    <a:pt x="6445361" y="3752961"/>
                  </a:lnTo>
                  <a:lnTo>
                    <a:pt x="6451409" y="3713683"/>
                  </a:lnTo>
                  <a:lnTo>
                    <a:pt x="6457055" y="3674333"/>
                  </a:lnTo>
                  <a:lnTo>
                    <a:pt x="6462188" y="3634922"/>
                  </a:lnTo>
                  <a:lnTo>
                    <a:pt x="6466822" y="3595452"/>
                  </a:lnTo>
                  <a:lnTo>
                    <a:pt x="6470967" y="3555923"/>
                  </a:lnTo>
                  <a:lnTo>
                    <a:pt x="6474614" y="3516347"/>
                  </a:lnTo>
                  <a:lnTo>
                    <a:pt x="6477762" y="3476734"/>
                  </a:lnTo>
                  <a:lnTo>
                    <a:pt x="6480433" y="3437085"/>
                  </a:lnTo>
                  <a:lnTo>
                    <a:pt x="6482651" y="3397402"/>
                  </a:lnTo>
                  <a:lnTo>
                    <a:pt x="6484338" y="3357695"/>
                  </a:lnTo>
                  <a:lnTo>
                    <a:pt x="6485572" y="3317975"/>
                  </a:lnTo>
                  <a:lnTo>
                    <a:pt x="6486330" y="3278242"/>
                  </a:lnTo>
                  <a:lnTo>
                    <a:pt x="6486588" y="3238500"/>
                  </a:lnTo>
                  <a:lnTo>
                    <a:pt x="6486330" y="3198751"/>
                  </a:lnTo>
                  <a:lnTo>
                    <a:pt x="6485572" y="3159018"/>
                  </a:lnTo>
                  <a:lnTo>
                    <a:pt x="6484338" y="3119297"/>
                  </a:lnTo>
                  <a:lnTo>
                    <a:pt x="6482651" y="3079584"/>
                  </a:lnTo>
                  <a:lnTo>
                    <a:pt x="6480433" y="3039901"/>
                  </a:lnTo>
                  <a:lnTo>
                    <a:pt x="6477762" y="3000252"/>
                  </a:lnTo>
                  <a:lnTo>
                    <a:pt x="6474614" y="2960639"/>
                  </a:lnTo>
                  <a:lnTo>
                    <a:pt x="6470967" y="2921063"/>
                  </a:lnTo>
                  <a:lnTo>
                    <a:pt x="6466822" y="2881534"/>
                  </a:lnTo>
                  <a:lnTo>
                    <a:pt x="6462188" y="2842064"/>
                  </a:lnTo>
                  <a:lnTo>
                    <a:pt x="6457055" y="2802654"/>
                  </a:lnTo>
                  <a:lnTo>
                    <a:pt x="6451409" y="2763304"/>
                  </a:lnTo>
                  <a:lnTo>
                    <a:pt x="6445361" y="2724027"/>
                  </a:lnTo>
                  <a:lnTo>
                    <a:pt x="6438836" y="2684835"/>
                  </a:lnTo>
                  <a:lnTo>
                    <a:pt x="6431835" y="2645726"/>
                  </a:lnTo>
                  <a:lnTo>
                    <a:pt x="6424358" y="2606700"/>
                  </a:lnTo>
                  <a:lnTo>
                    <a:pt x="6416329" y="2567767"/>
                  </a:lnTo>
                  <a:lnTo>
                    <a:pt x="6407848" y="2528939"/>
                  </a:lnTo>
                  <a:lnTo>
                    <a:pt x="6398891" y="2490219"/>
                  </a:lnTo>
                  <a:lnTo>
                    <a:pt x="6389433" y="2451608"/>
                  </a:lnTo>
                  <a:lnTo>
                    <a:pt x="6379573" y="2413109"/>
                  </a:lnTo>
                  <a:lnTo>
                    <a:pt x="6369224" y="2374746"/>
                  </a:lnTo>
                  <a:lnTo>
                    <a:pt x="6358376" y="2336513"/>
                  </a:lnTo>
                  <a:lnTo>
                    <a:pt x="6347015" y="2298407"/>
                  </a:lnTo>
                  <a:lnTo>
                    <a:pt x="6335254" y="2260443"/>
                  </a:lnTo>
                  <a:lnTo>
                    <a:pt x="6323028" y="2222634"/>
                  </a:lnTo>
                  <a:lnTo>
                    <a:pt x="6310350" y="2184981"/>
                  </a:lnTo>
                  <a:lnTo>
                    <a:pt x="6297231" y="2147481"/>
                  </a:lnTo>
                  <a:lnTo>
                    <a:pt x="6283585" y="2110137"/>
                  </a:lnTo>
                  <a:lnTo>
                    <a:pt x="6269497" y="2072973"/>
                  </a:lnTo>
                  <a:lnTo>
                    <a:pt x="6254958" y="2035985"/>
                  </a:lnTo>
                  <a:lnTo>
                    <a:pt x="6239954" y="1999170"/>
                  </a:lnTo>
                  <a:lnTo>
                    <a:pt x="6224571" y="1962549"/>
                  </a:lnTo>
                  <a:lnTo>
                    <a:pt x="6208712" y="1926123"/>
                  </a:lnTo>
                  <a:lnTo>
                    <a:pt x="6192377" y="1889892"/>
                  </a:lnTo>
                  <a:lnTo>
                    <a:pt x="6175565" y="1853857"/>
                  </a:lnTo>
                  <a:lnTo>
                    <a:pt x="6158374" y="1818030"/>
                  </a:lnTo>
                  <a:lnTo>
                    <a:pt x="6140719" y="1782425"/>
                  </a:lnTo>
                  <a:lnTo>
                    <a:pt x="6122612" y="1747040"/>
                  </a:lnTo>
                  <a:lnTo>
                    <a:pt x="6104064" y="1711871"/>
                  </a:lnTo>
                  <a:lnTo>
                    <a:pt x="6085161" y="1676938"/>
                  </a:lnTo>
                  <a:lnTo>
                    <a:pt x="6065805" y="1642244"/>
                  </a:lnTo>
                  <a:lnTo>
                    <a:pt x="6046021" y="1607792"/>
                  </a:lnTo>
                  <a:lnTo>
                    <a:pt x="6025832" y="1573580"/>
                  </a:lnTo>
                  <a:lnTo>
                    <a:pt x="6005161" y="1539612"/>
                  </a:lnTo>
                  <a:lnTo>
                    <a:pt x="5984097" y="1505905"/>
                  </a:lnTo>
                  <a:lnTo>
                    <a:pt x="5962628" y="1472461"/>
                  </a:lnTo>
                  <a:lnTo>
                    <a:pt x="5940742" y="1439278"/>
                  </a:lnTo>
                  <a:lnTo>
                    <a:pt x="5918452" y="1406367"/>
                  </a:lnTo>
                  <a:lnTo>
                    <a:pt x="5895768" y="1373736"/>
                  </a:lnTo>
                  <a:lnTo>
                    <a:pt x="5872680" y="1341387"/>
                  </a:lnTo>
                  <a:lnTo>
                    <a:pt x="5849175" y="1309319"/>
                  </a:lnTo>
                  <a:lnTo>
                    <a:pt x="5825341" y="1277541"/>
                  </a:lnTo>
                  <a:lnTo>
                    <a:pt x="5801090" y="1246063"/>
                  </a:lnTo>
                  <a:lnTo>
                    <a:pt x="5776434" y="1214885"/>
                  </a:lnTo>
                  <a:lnTo>
                    <a:pt x="5751385" y="1184008"/>
                  </a:lnTo>
                  <a:lnTo>
                    <a:pt x="5725975" y="1153440"/>
                  </a:lnTo>
                  <a:lnTo>
                    <a:pt x="5700220" y="1123191"/>
                  </a:lnTo>
                  <a:lnTo>
                    <a:pt x="5674108" y="1093261"/>
                  </a:lnTo>
                  <a:lnTo>
                    <a:pt x="5647626" y="1063650"/>
                  </a:lnTo>
                  <a:lnTo>
                    <a:pt x="5620714" y="1034366"/>
                  </a:lnTo>
                  <a:lnTo>
                    <a:pt x="5593492" y="1005417"/>
                  </a:lnTo>
                  <a:lnTo>
                    <a:pt x="5565937" y="976807"/>
                  </a:lnTo>
                  <a:lnTo>
                    <a:pt x="5538025" y="948537"/>
                  </a:lnTo>
                  <a:lnTo>
                    <a:pt x="5509740" y="920600"/>
                  </a:lnTo>
                  <a:lnTo>
                    <a:pt x="5481097" y="893021"/>
                  </a:lnTo>
                  <a:lnTo>
                    <a:pt x="5452121" y="865796"/>
                  </a:lnTo>
                  <a:lnTo>
                    <a:pt x="5422836" y="838923"/>
                  </a:lnTo>
                  <a:lnTo>
                    <a:pt x="5393239" y="812411"/>
                  </a:lnTo>
                  <a:lnTo>
                    <a:pt x="5363321" y="786269"/>
                  </a:lnTo>
                  <a:lnTo>
                    <a:pt x="5333093" y="760499"/>
                  </a:lnTo>
                  <a:lnTo>
                    <a:pt x="5302567" y="735101"/>
                  </a:lnTo>
                  <a:lnTo>
                    <a:pt x="5271658" y="710074"/>
                  </a:lnTo>
                  <a:lnTo>
                    <a:pt x="5240464" y="685434"/>
                  </a:lnTo>
                  <a:lnTo>
                    <a:pt x="5208984" y="661181"/>
                  </a:lnTo>
                  <a:lnTo>
                    <a:pt x="5177218" y="637311"/>
                  </a:lnTo>
                  <a:lnTo>
                    <a:pt x="5145166" y="613830"/>
                  </a:lnTo>
                  <a:lnTo>
                    <a:pt x="5112829" y="590746"/>
                  </a:lnTo>
                  <a:lnTo>
                    <a:pt x="5080206" y="568063"/>
                  </a:lnTo>
                  <a:lnTo>
                    <a:pt x="5047297" y="545782"/>
                  </a:lnTo>
                  <a:lnTo>
                    <a:pt x="5014104" y="523901"/>
                  </a:lnTo>
                  <a:lnTo>
                    <a:pt x="4980638" y="502434"/>
                  </a:lnTo>
                  <a:lnTo>
                    <a:pt x="4946910" y="481381"/>
                  </a:lnTo>
                  <a:lnTo>
                    <a:pt x="4912931" y="460743"/>
                  </a:lnTo>
                  <a:lnTo>
                    <a:pt x="4878713" y="440516"/>
                  </a:lnTo>
                  <a:lnTo>
                    <a:pt x="4844256" y="420717"/>
                  </a:lnTo>
                  <a:lnTo>
                    <a:pt x="4809561" y="401344"/>
                  </a:lnTo>
                  <a:lnTo>
                    <a:pt x="4774628" y="382397"/>
                  </a:lnTo>
                  <a:lnTo>
                    <a:pt x="4739459" y="363878"/>
                  </a:lnTo>
                  <a:lnTo>
                    <a:pt x="4704064" y="345792"/>
                  </a:lnTo>
                  <a:lnTo>
                    <a:pt x="4668454" y="328140"/>
                  </a:lnTo>
                  <a:lnTo>
                    <a:pt x="4632642" y="310921"/>
                  </a:lnTo>
                  <a:lnTo>
                    <a:pt x="4596618" y="294150"/>
                  </a:lnTo>
                  <a:lnTo>
                    <a:pt x="4560379" y="277823"/>
                  </a:lnTo>
                  <a:lnTo>
                    <a:pt x="4523950" y="261942"/>
                  </a:lnTo>
                  <a:lnTo>
                    <a:pt x="4487354" y="246507"/>
                  </a:lnTo>
                  <a:lnTo>
                    <a:pt x="4450514" y="231523"/>
                  </a:lnTo>
                  <a:lnTo>
                    <a:pt x="4413519" y="216996"/>
                  </a:lnTo>
                  <a:lnTo>
                    <a:pt x="4376358" y="202924"/>
                  </a:lnTo>
                  <a:lnTo>
                    <a:pt x="4339018" y="189306"/>
                  </a:lnTo>
                  <a:lnTo>
                    <a:pt x="4301513" y="176145"/>
                  </a:lnTo>
                  <a:lnTo>
                    <a:pt x="4263866" y="163447"/>
                  </a:lnTo>
                  <a:lnTo>
                    <a:pt x="4226075" y="151213"/>
                  </a:lnTo>
                  <a:lnTo>
                    <a:pt x="4188142" y="139446"/>
                  </a:lnTo>
                  <a:lnTo>
                    <a:pt x="4149992" y="128139"/>
                  </a:lnTo>
                  <a:lnTo>
                    <a:pt x="4111736" y="117306"/>
                  </a:lnTo>
                  <a:lnTo>
                    <a:pt x="4073360" y="106945"/>
                  </a:lnTo>
                  <a:lnTo>
                    <a:pt x="4034853" y="97053"/>
                  </a:lnTo>
                  <a:lnTo>
                    <a:pt x="3996301" y="87632"/>
                  </a:lnTo>
                  <a:lnTo>
                    <a:pt x="3957605" y="78687"/>
                  </a:lnTo>
                  <a:lnTo>
                    <a:pt x="3918767" y="70216"/>
                  </a:lnTo>
                  <a:lnTo>
                    <a:pt x="3879786" y="62217"/>
                  </a:lnTo>
                  <a:lnTo>
                    <a:pt x="3840781" y="54704"/>
                  </a:lnTo>
                  <a:lnTo>
                    <a:pt x="3801681" y="47672"/>
                  </a:lnTo>
                  <a:lnTo>
                    <a:pt x="3762486" y="41121"/>
                  </a:lnTo>
                  <a:lnTo>
                    <a:pt x="3723195" y="35052"/>
                  </a:lnTo>
                  <a:lnTo>
                    <a:pt x="3683833" y="29457"/>
                  </a:lnTo>
                  <a:lnTo>
                    <a:pt x="3644423" y="24350"/>
                  </a:lnTo>
                  <a:lnTo>
                    <a:pt x="3604966" y="19726"/>
                  </a:lnTo>
                  <a:lnTo>
                    <a:pt x="3565461" y="15582"/>
                  </a:lnTo>
                  <a:lnTo>
                    <a:pt x="3525908" y="11930"/>
                  </a:lnTo>
                  <a:lnTo>
                    <a:pt x="3486308" y="8764"/>
                  </a:lnTo>
                  <a:lnTo>
                    <a:pt x="3446660" y="6087"/>
                  </a:lnTo>
                  <a:lnTo>
                    <a:pt x="3406965" y="3898"/>
                  </a:lnTo>
                  <a:lnTo>
                    <a:pt x="3367246" y="2191"/>
                  </a:lnTo>
                  <a:lnTo>
                    <a:pt x="3327527" y="973"/>
                  </a:lnTo>
                  <a:lnTo>
                    <a:pt x="3287807" y="243"/>
                  </a:lnTo>
                  <a:lnTo>
                    <a:pt x="3248088" y="0"/>
                  </a:lnTo>
                  <a:close/>
                </a:path>
              </a:pathLst>
            </a:custGeom>
            <a:solidFill>
              <a:srgbClr val="193AC3">
                <a:alpha val="19999"/>
              </a:srgbClr>
            </a:solidFill>
          </p:spPr>
          <p:txBody>
            <a:bodyPr wrap="square" lIns="0" tIns="0" rIns="0" bIns="0" rtlCol="0"/>
            <a:lstStyle/>
            <a:p>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752480" y="-723"/>
            <a:ext cx="7527290" cy="10287000"/>
            <a:chOff x="10752480" y="-723"/>
            <a:chExt cx="7527290" cy="10287000"/>
          </a:xfrm>
        </p:grpSpPr>
        <p:sp>
          <p:nvSpPr>
            <p:cNvPr id="3" name="object 3"/>
            <p:cNvSpPr/>
            <p:nvPr/>
          </p:nvSpPr>
          <p:spPr>
            <a:xfrm>
              <a:off x="14632559" y="-723"/>
              <a:ext cx="3646804" cy="10287000"/>
            </a:xfrm>
            <a:custGeom>
              <a:avLst/>
              <a:gdLst/>
              <a:ahLst/>
              <a:cxnLst/>
              <a:rect l="l" t="t" r="r" b="b"/>
              <a:pathLst>
                <a:path w="3646805" h="10287000">
                  <a:moveTo>
                    <a:pt x="3646678" y="0"/>
                  </a:moveTo>
                  <a:lnTo>
                    <a:pt x="0" y="0"/>
                  </a:lnTo>
                  <a:lnTo>
                    <a:pt x="0" y="10286556"/>
                  </a:lnTo>
                  <a:lnTo>
                    <a:pt x="1823720" y="10286556"/>
                  </a:lnTo>
                  <a:lnTo>
                    <a:pt x="3646678" y="10286556"/>
                  </a:lnTo>
                  <a:lnTo>
                    <a:pt x="3646678" y="0"/>
                  </a:lnTo>
                  <a:close/>
                </a:path>
              </a:pathLst>
            </a:custGeom>
            <a:solidFill>
              <a:srgbClr val="FEF2F0"/>
            </a:solidFill>
          </p:spPr>
          <p:txBody>
            <a:bodyPr wrap="square" lIns="0" tIns="0" rIns="0" bIns="0" rtlCol="0"/>
            <a:lstStyle/>
            <a:p>
              <a:endParaRPr/>
            </a:p>
          </p:txBody>
        </p:sp>
        <p:pic>
          <p:nvPicPr>
            <p:cNvPr id="4" name="object 4"/>
            <p:cNvPicPr/>
            <p:nvPr/>
          </p:nvPicPr>
          <p:blipFill>
            <a:blip r:embed="rId2" cstate="print"/>
            <a:stretch>
              <a:fillRect/>
            </a:stretch>
          </p:blipFill>
          <p:spPr>
            <a:xfrm>
              <a:off x="15279878" y="2791434"/>
              <a:ext cx="105029" cy="100799"/>
            </a:xfrm>
            <a:prstGeom prst="rect">
              <a:avLst/>
            </a:prstGeom>
          </p:spPr>
        </p:pic>
        <p:pic>
          <p:nvPicPr>
            <p:cNvPr id="5" name="object 5"/>
            <p:cNvPicPr/>
            <p:nvPr/>
          </p:nvPicPr>
          <p:blipFill>
            <a:blip r:embed="rId3" cstate="print"/>
            <a:stretch>
              <a:fillRect/>
            </a:stretch>
          </p:blipFill>
          <p:spPr>
            <a:xfrm>
              <a:off x="15281275" y="2256472"/>
              <a:ext cx="100076" cy="101523"/>
            </a:xfrm>
            <a:prstGeom prst="rect">
              <a:avLst/>
            </a:prstGeom>
          </p:spPr>
        </p:pic>
        <p:pic>
          <p:nvPicPr>
            <p:cNvPr id="6" name="object 6"/>
            <p:cNvPicPr/>
            <p:nvPr/>
          </p:nvPicPr>
          <p:blipFill>
            <a:blip r:embed="rId4" cstate="print"/>
            <a:stretch>
              <a:fillRect/>
            </a:stretch>
          </p:blipFill>
          <p:spPr>
            <a:xfrm>
              <a:off x="15279116" y="1722958"/>
              <a:ext cx="104394" cy="100799"/>
            </a:xfrm>
            <a:prstGeom prst="rect">
              <a:avLst/>
            </a:prstGeom>
          </p:spPr>
        </p:pic>
        <p:pic>
          <p:nvPicPr>
            <p:cNvPr id="7" name="object 7"/>
            <p:cNvPicPr/>
            <p:nvPr/>
          </p:nvPicPr>
          <p:blipFill>
            <a:blip r:embed="rId5" cstate="print"/>
            <a:stretch>
              <a:fillRect/>
            </a:stretch>
          </p:blipFill>
          <p:spPr>
            <a:xfrm>
              <a:off x="15279116" y="1188720"/>
              <a:ext cx="104394" cy="100799"/>
            </a:xfrm>
            <a:prstGeom prst="rect">
              <a:avLst/>
            </a:prstGeom>
          </p:spPr>
        </p:pic>
        <p:pic>
          <p:nvPicPr>
            <p:cNvPr id="8" name="object 8"/>
            <p:cNvPicPr/>
            <p:nvPr/>
          </p:nvPicPr>
          <p:blipFill>
            <a:blip r:embed="rId6" cstate="print"/>
            <a:stretch>
              <a:fillRect/>
            </a:stretch>
          </p:blipFill>
          <p:spPr>
            <a:xfrm>
              <a:off x="15281275" y="653758"/>
              <a:ext cx="100076" cy="100799"/>
            </a:xfrm>
            <a:prstGeom prst="rect">
              <a:avLst/>
            </a:prstGeom>
          </p:spPr>
        </p:pic>
        <p:pic>
          <p:nvPicPr>
            <p:cNvPr id="9" name="object 9"/>
            <p:cNvPicPr/>
            <p:nvPr/>
          </p:nvPicPr>
          <p:blipFill>
            <a:blip r:embed="rId7" cstate="print"/>
            <a:stretch>
              <a:fillRect/>
            </a:stretch>
          </p:blipFill>
          <p:spPr>
            <a:xfrm>
              <a:off x="15838551" y="2791434"/>
              <a:ext cx="105791" cy="98088"/>
            </a:xfrm>
            <a:prstGeom prst="rect">
              <a:avLst/>
            </a:prstGeom>
          </p:spPr>
        </p:pic>
        <p:pic>
          <p:nvPicPr>
            <p:cNvPr id="10" name="object 10"/>
            <p:cNvPicPr/>
            <p:nvPr/>
          </p:nvPicPr>
          <p:blipFill>
            <a:blip r:embed="rId8" cstate="print"/>
            <a:stretch>
              <a:fillRect/>
            </a:stretch>
          </p:blipFill>
          <p:spPr>
            <a:xfrm>
              <a:off x="15839948" y="2256472"/>
              <a:ext cx="100076" cy="100725"/>
            </a:xfrm>
            <a:prstGeom prst="rect">
              <a:avLst/>
            </a:prstGeom>
          </p:spPr>
        </p:pic>
        <p:pic>
          <p:nvPicPr>
            <p:cNvPr id="11" name="object 11"/>
            <p:cNvPicPr/>
            <p:nvPr/>
          </p:nvPicPr>
          <p:blipFill>
            <a:blip r:embed="rId9" cstate="print"/>
            <a:stretch>
              <a:fillRect/>
            </a:stretch>
          </p:blipFill>
          <p:spPr>
            <a:xfrm>
              <a:off x="15839948" y="1722958"/>
              <a:ext cx="100076" cy="100012"/>
            </a:xfrm>
            <a:prstGeom prst="rect">
              <a:avLst/>
            </a:prstGeom>
          </p:spPr>
        </p:pic>
        <p:pic>
          <p:nvPicPr>
            <p:cNvPr id="12" name="object 12"/>
            <p:cNvPicPr/>
            <p:nvPr/>
          </p:nvPicPr>
          <p:blipFill>
            <a:blip r:embed="rId10" cstate="print"/>
            <a:stretch>
              <a:fillRect/>
            </a:stretch>
          </p:blipFill>
          <p:spPr>
            <a:xfrm>
              <a:off x="15839948" y="1188720"/>
              <a:ext cx="100076" cy="99729"/>
            </a:xfrm>
            <a:prstGeom prst="rect">
              <a:avLst/>
            </a:prstGeom>
          </p:spPr>
        </p:pic>
        <p:pic>
          <p:nvPicPr>
            <p:cNvPr id="13" name="object 13"/>
            <p:cNvPicPr/>
            <p:nvPr/>
          </p:nvPicPr>
          <p:blipFill>
            <a:blip r:embed="rId11" cstate="print"/>
            <a:stretch>
              <a:fillRect/>
            </a:stretch>
          </p:blipFill>
          <p:spPr>
            <a:xfrm>
              <a:off x="15839948" y="653758"/>
              <a:ext cx="100076" cy="100725"/>
            </a:xfrm>
            <a:prstGeom prst="rect">
              <a:avLst/>
            </a:prstGeom>
          </p:spPr>
        </p:pic>
        <p:pic>
          <p:nvPicPr>
            <p:cNvPr id="14" name="object 14"/>
            <p:cNvPicPr/>
            <p:nvPr/>
          </p:nvPicPr>
          <p:blipFill>
            <a:blip r:embed="rId12" cstate="print"/>
            <a:stretch>
              <a:fillRect/>
            </a:stretch>
          </p:blipFill>
          <p:spPr>
            <a:xfrm>
              <a:off x="16400145" y="2791434"/>
              <a:ext cx="105791" cy="101197"/>
            </a:xfrm>
            <a:prstGeom prst="rect">
              <a:avLst/>
            </a:prstGeom>
          </p:spPr>
        </p:pic>
        <p:pic>
          <p:nvPicPr>
            <p:cNvPr id="15" name="object 15"/>
            <p:cNvPicPr/>
            <p:nvPr/>
          </p:nvPicPr>
          <p:blipFill>
            <a:blip r:embed="rId13" cstate="print"/>
            <a:stretch>
              <a:fillRect/>
            </a:stretch>
          </p:blipFill>
          <p:spPr>
            <a:xfrm>
              <a:off x="16399383" y="2256472"/>
              <a:ext cx="100838" cy="100725"/>
            </a:xfrm>
            <a:prstGeom prst="rect">
              <a:avLst/>
            </a:prstGeom>
          </p:spPr>
        </p:pic>
        <p:pic>
          <p:nvPicPr>
            <p:cNvPr id="16" name="object 16"/>
            <p:cNvPicPr/>
            <p:nvPr/>
          </p:nvPicPr>
          <p:blipFill>
            <a:blip r:embed="rId14" cstate="print"/>
            <a:stretch>
              <a:fillRect/>
            </a:stretch>
          </p:blipFill>
          <p:spPr>
            <a:xfrm>
              <a:off x="16399383" y="1722958"/>
              <a:ext cx="100838" cy="100012"/>
            </a:xfrm>
            <a:prstGeom prst="rect">
              <a:avLst/>
            </a:prstGeom>
          </p:spPr>
        </p:pic>
        <p:pic>
          <p:nvPicPr>
            <p:cNvPr id="17" name="object 17"/>
            <p:cNvPicPr/>
            <p:nvPr/>
          </p:nvPicPr>
          <p:blipFill>
            <a:blip r:embed="rId15" cstate="print"/>
            <a:stretch>
              <a:fillRect/>
            </a:stretch>
          </p:blipFill>
          <p:spPr>
            <a:xfrm>
              <a:off x="16399383" y="1189444"/>
              <a:ext cx="100838" cy="99399"/>
            </a:xfrm>
            <a:prstGeom prst="rect">
              <a:avLst/>
            </a:prstGeom>
          </p:spPr>
        </p:pic>
        <p:pic>
          <p:nvPicPr>
            <p:cNvPr id="18" name="object 18"/>
            <p:cNvPicPr/>
            <p:nvPr/>
          </p:nvPicPr>
          <p:blipFill>
            <a:blip r:embed="rId16" cstate="print"/>
            <a:stretch>
              <a:fillRect/>
            </a:stretch>
          </p:blipFill>
          <p:spPr>
            <a:xfrm>
              <a:off x="16399383" y="653758"/>
              <a:ext cx="100838" cy="100725"/>
            </a:xfrm>
            <a:prstGeom prst="rect">
              <a:avLst/>
            </a:prstGeom>
          </p:spPr>
        </p:pic>
        <p:pic>
          <p:nvPicPr>
            <p:cNvPr id="19" name="object 19"/>
            <p:cNvPicPr/>
            <p:nvPr/>
          </p:nvPicPr>
          <p:blipFill>
            <a:blip r:embed="rId17" cstate="print"/>
            <a:stretch>
              <a:fillRect/>
            </a:stretch>
          </p:blipFill>
          <p:spPr>
            <a:xfrm>
              <a:off x="16961739" y="2791434"/>
              <a:ext cx="105791" cy="98088"/>
            </a:xfrm>
            <a:prstGeom prst="rect">
              <a:avLst/>
            </a:prstGeom>
          </p:spPr>
        </p:pic>
        <p:pic>
          <p:nvPicPr>
            <p:cNvPr id="20" name="object 20"/>
            <p:cNvPicPr/>
            <p:nvPr/>
          </p:nvPicPr>
          <p:blipFill>
            <a:blip r:embed="rId18" cstate="print"/>
            <a:stretch>
              <a:fillRect/>
            </a:stretch>
          </p:blipFill>
          <p:spPr>
            <a:xfrm>
              <a:off x="16960977" y="2256472"/>
              <a:ext cx="100076" cy="100725"/>
            </a:xfrm>
            <a:prstGeom prst="rect">
              <a:avLst/>
            </a:prstGeom>
          </p:spPr>
        </p:pic>
        <p:pic>
          <p:nvPicPr>
            <p:cNvPr id="21" name="object 21"/>
            <p:cNvPicPr/>
            <p:nvPr/>
          </p:nvPicPr>
          <p:blipFill>
            <a:blip r:embed="rId19" cstate="print"/>
            <a:stretch>
              <a:fillRect/>
            </a:stretch>
          </p:blipFill>
          <p:spPr>
            <a:xfrm>
              <a:off x="16960977" y="1722958"/>
              <a:ext cx="100076" cy="100012"/>
            </a:xfrm>
            <a:prstGeom prst="rect">
              <a:avLst/>
            </a:prstGeom>
          </p:spPr>
        </p:pic>
        <p:pic>
          <p:nvPicPr>
            <p:cNvPr id="22" name="object 22"/>
            <p:cNvPicPr/>
            <p:nvPr/>
          </p:nvPicPr>
          <p:blipFill>
            <a:blip r:embed="rId20" cstate="print"/>
            <a:stretch>
              <a:fillRect/>
            </a:stretch>
          </p:blipFill>
          <p:spPr>
            <a:xfrm>
              <a:off x="16960977" y="1189444"/>
              <a:ext cx="100076" cy="99299"/>
            </a:xfrm>
            <a:prstGeom prst="rect">
              <a:avLst/>
            </a:prstGeom>
          </p:spPr>
        </p:pic>
        <p:pic>
          <p:nvPicPr>
            <p:cNvPr id="23" name="object 23"/>
            <p:cNvPicPr/>
            <p:nvPr/>
          </p:nvPicPr>
          <p:blipFill>
            <a:blip r:embed="rId21" cstate="print"/>
            <a:stretch>
              <a:fillRect/>
            </a:stretch>
          </p:blipFill>
          <p:spPr>
            <a:xfrm>
              <a:off x="16960977" y="653758"/>
              <a:ext cx="100076" cy="100725"/>
            </a:xfrm>
            <a:prstGeom prst="rect">
              <a:avLst/>
            </a:prstGeom>
          </p:spPr>
        </p:pic>
        <p:pic>
          <p:nvPicPr>
            <p:cNvPr id="24" name="object 24"/>
            <p:cNvPicPr/>
            <p:nvPr/>
          </p:nvPicPr>
          <p:blipFill>
            <a:blip r:embed="rId22" cstate="print"/>
            <a:stretch>
              <a:fillRect/>
            </a:stretch>
          </p:blipFill>
          <p:spPr>
            <a:xfrm>
              <a:off x="17521173" y="2791435"/>
              <a:ext cx="101091" cy="100634"/>
            </a:xfrm>
            <a:prstGeom prst="rect">
              <a:avLst/>
            </a:prstGeom>
          </p:spPr>
        </p:pic>
        <p:pic>
          <p:nvPicPr>
            <p:cNvPr id="25" name="object 25"/>
            <p:cNvPicPr/>
            <p:nvPr/>
          </p:nvPicPr>
          <p:blipFill>
            <a:blip r:embed="rId23" cstate="print"/>
            <a:stretch>
              <a:fillRect/>
            </a:stretch>
          </p:blipFill>
          <p:spPr>
            <a:xfrm>
              <a:off x="17521174" y="2256472"/>
              <a:ext cx="100838" cy="100725"/>
            </a:xfrm>
            <a:prstGeom prst="rect">
              <a:avLst/>
            </a:prstGeom>
          </p:spPr>
        </p:pic>
        <p:pic>
          <p:nvPicPr>
            <p:cNvPr id="26" name="object 26"/>
            <p:cNvPicPr/>
            <p:nvPr/>
          </p:nvPicPr>
          <p:blipFill>
            <a:blip r:embed="rId24" cstate="print"/>
            <a:stretch>
              <a:fillRect/>
            </a:stretch>
          </p:blipFill>
          <p:spPr>
            <a:xfrm>
              <a:off x="17521174" y="1722958"/>
              <a:ext cx="100838" cy="100012"/>
            </a:xfrm>
            <a:prstGeom prst="rect">
              <a:avLst/>
            </a:prstGeom>
          </p:spPr>
        </p:pic>
        <p:pic>
          <p:nvPicPr>
            <p:cNvPr id="27" name="object 27"/>
            <p:cNvPicPr/>
            <p:nvPr/>
          </p:nvPicPr>
          <p:blipFill>
            <a:blip r:embed="rId25" cstate="print"/>
            <a:stretch>
              <a:fillRect/>
            </a:stretch>
          </p:blipFill>
          <p:spPr>
            <a:xfrm>
              <a:off x="17521174" y="1189444"/>
              <a:ext cx="100838" cy="99399"/>
            </a:xfrm>
            <a:prstGeom prst="rect">
              <a:avLst/>
            </a:prstGeom>
          </p:spPr>
        </p:pic>
        <p:pic>
          <p:nvPicPr>
            <p:cNvPr id="28" name="object 28"/>
            <p:cNvPicPr/>
            <p:nvPr/>
          </p:nvPicPr>
          <p:blipFill>
            <a:blip r:embed="rId26" cstate="print"/>
            <a:stretch>
              <a:fillRect/>
            </a:stretch>
          </p:blipFill>
          <p:spPr>
            <a:xfrm>
              <a:off x="17521174" y="653758"/>
              <a:ext cx="100838" cy="100725"/>
            </a:xfrm>
            <a:prstGeom prst="rect">
              <a:avLst/>
            </a:prstGeom>
          </p:spPr>
        </p:pic>
        <p:pic>
          <p:nvPicPr>
            <p:cNvPr id="29" name="object 29"/>
            <p:cNvPicPr/>
            <p:nvPr/>
          </p:nvPicPr>
          <p:blipFill>
            <a:blip r:embed="rId27" cstate="print"/>
            <a:stretch>
              <a:fillRect/>
            </a:stretch>
          </p:blipFill>
          <p:spPr>
            <a:xfrm>
              <a:off x="10752480" y="2237765"/>
              <a:ext cx="5657850" cy="5810249"/>
            </a:xfrm>
            <a:prstGeom prst="rect">
              <a:avLst/>
            </a:prstGeom>
          </p:spPr>
        </p:pic>
      </p:grpSp>
      <p:sp>
        <p:nvSpPr>
          <p:cNvPr id="30" name="object 30"/>
          <p:cNvSpPr txBox="1"/>
          <p:nvPr/>
        </p:nvSpPr>
        <p:spPr>
          <a:xfrm>
            <a:off x="1530350" y="3706838"/>
            <a:ext cx="8001000" cy="4196662"/>
          </a:xfrm>
          <a:prstGeom prst="rect">
            <a:avLst/>
          </a:prstGeom>
        </p:spPr>
        <p:txBody>
          <a:bodyPr vert="horz" wrap="square" lIns="0" tIns="12700" rIns="0" bIns="0" numCol="1" rtlCol="0">
            <a:spAutoFit/>
          </a:bodyPr>
          <a:lstStyle/>
          <a:p>
            <a:pPr marL="12700" marR="5080" indent="1303655" algn="just">
              <a:lnSpc>
                <a:spcPct val="200000"/>
              </a:lnSpc>
              <a:spcBef>
                <a:spcPts val="100"/>
              </a:spcBef>
            </a:pPr>
            <a:r>
              <a:rPr sz="2800" dirty="0">
                <a:solidFill>
                  <a:srgbClr val="002060"/>
                </a:solidFill>
                <a:latin typeface="Cambria" panose="02040503050406030204" pitchFamily="18" charset="0"/>
                <a:ea typeface="Cambria" panose="02040503050406030204" pitchFamily="18" charset="0"/>
                <a:cs typeface="Noto Sans"/>
              </a:rPr>
              <a:t>In</a:t>
            </a:r>
            <a:r>
              <a:rPr sz="2800" spc="-35"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system</a:t>
            </a:r>
            <a:r>
              <a:rPr sz="2800" b="1" spc="-40"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testing</a:t>
            </a:r>
            <a:r>
              <a:rPr sz="2800" dirty="0">
                <a:solidFill>
                  <a:srgbClr val="002060"/>
                </a:solidFill>
                <a:latin typeface="Cambria" panose="02040503050406030204" pitchFamily="18" charset="0"/>
                <a:ea typeface="Cambria" panose="02040503050406030204" pitchFamily="18" charset="0"/>
                <a:cs typeface="Noto Sans"/>
              </a:rPr>
              <a:t>,</a:t>
            </a:r>
            <a:r>
              <a:rPr sz="2800" spc="-4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the</a:t>
            </a:r>
            <a:r>
              <a:rPr sz="2800" spc="-3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entire </a:t>
            </a:r>
            <a:r>
              <a:rPr sz="2800" dirty="0">
                <a:solidFill>
                  <a:srgbClr val="002060"/>
                </a:solidFill>
                <a:latin typeface="Cambria" panose="02040503050406030204" pitchFamily="18" charset="0"/>
                <a:ea typeface="Cambria" panose="02040503050406030204" pitchFamily="18" charset="0"/>
                <a:cs typeface="Noto Sans"/>
              </a:rPr>
              <a:t>software</a:t>
            </a:r>
            <a:r>
              <a:rPr sz="2800" spc="-5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system</a:t>
            </a:r>
            <a:r>
              <a:rPr sz="2800" spc="-5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is</a:t>
            </a:r>
            <a:r>
              <a:rPr sz="2800" spc="-5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tested</a:t>
            </a:r>
            <a:r>
              <a:rPr sz="2800" spc="-5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as</a:t>
            </a:r>
            <a:r>
              <a:rPr sz="2800" spc="-5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a:t>
            </a:r>
            <a:r>
              <a:rPr sz="2800" spc="-5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whole </a:t>
            </a:r>
            <a:r>
              <a:rPr sz="2800" dirty="0">
                <a:solidFill>
                  <a:srgbClr val="002060"/>
                </a:solidFill>
                <a:latin typeface="Cambria" panose="02040503050406030204" pitchFamily="18" charset="0"/>
                <a:ea typeface="Cambria" panose="02040503050406030204" pitchFamily="18" charset="0"/>
                <a:cs typeface="Noto Sans"/>
              </a:rPr>
              <a:t>to</a:t>
            </a:r>
            <a:r>
              <a:rPr sz="2800" spc="-5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validate</a:t>
            </a:r>
            <a:r>
              <a:rPr sz="2800" spc="-5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that</a:t>
            </a:r>
            <a:r>
              <a:rPr sz="2800" spc="-5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it</a:t>
            </a:r>
            <a:r>
              <a:rPr sz="2800" spc="-5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meets</a:t>
            </a:r>
            <a:r>
              <a:rPr sz="2800" spc="-5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the</a:t>
            </a:r>
            <a:r>
              <a:rPr sz="2800" spc="-50"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specified requirements.</a:t>
            </a:r>
            <a:r>
              <a:rPr sz="2800" spc="-5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This</a:t>
            </a:r>
            <a:r>
              <a:rPr sz="2800" spc="-60"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type</a:t>
            </a:r>
            <a:r>
              <a:rPr sz="2800" spc="-5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of</a:t>
            </a:r>
            <a:r>
              <a:rPr sz="2800" spc="-55" dirty="0">
                <a:solidFill>
                  <a:srgbClr val="002060"/>
                </a:solidFill>
                <a:latin typeface="Cambria" panose="02040503050406030204" pitchFamily="18" charset="0"/>
                <a:ea typeface="Cambria" panose="02040503050406030204" pitchFamily="18" charset="0"/>
                <a:cs typeface="Noto Sans"/>
              </a:rPr>
              <a:t> </a:t>
            </a:r>
            <a:r>
              <a:rPr sz="2800" spc="-10" dirty="0">
                <a:solidFill>
                  <a:srgbClr val="002060"/>
                </a:solidFill>
                <a:latin typeface="Cambria" panose="02040503050406030204" pitchFamily="18" charset="0"/>
                <a:ea typeface="Cambria" panose="02040503050406030204" pitchFamily="18" charset="0"/>
                <a:cs typeface="Noto Sans"/>
              </a:rPr>
              <a:t>testing </a:t>
            </a:r>
            <a:r>
              <a:rPr sz="2800" dirty="0">
                <a:solidFill>
                  <a:srgbClr val="002060"/>
                </a:solidFill>
                <a:latin typeface="Cambria" panose="02040503050406030204" pitchFamily="18" charset="0"/>
                <a:ea typeface="Cambria" panose="02040503050406030204" pitchFamily="18" charset="0"/>
                <a:cs typeface="Noto Sans"/>
              </a:rPr>
              <a:t>helps</a:t>
            </a:r>
            <a:r>
              <a:rPr sz="2800" spc="-4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in</a:t>
            </a:r>
            <a:r>
              <a:rPr sz="2800" spc="-4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assessing</a:t>
            </a:r>
            <a:r>
              <a:rPr sz="2800" spc="-45" dirty="0">
                <a:solidFill>
                  <a:srgbClr val="002060"/>
                </a:solidFill>
                <a:latin typeface="Cambria" panose="02040503050406030204" pitchFamily="18" charset="0"/>
                <a:ea typeface="Cambria" panose="02040503050406030204" pitchFamily="18" charset="0"/>
                <a:cs typeface="Noto Sans"/>
              </a:rPr>
              <a:t> </a:t>
            </a:r>
            <a:r>
              <a:rPr sz="2800" dirty="0">
                <a:solidFill>
                  <a:srgbClr val="002060"/>
                </a:solidFill>
                <a:latin typeface="Cambria" panose="02040503050406030204" pitchFamily="18" charset="0"/>
                <a:ea typeface="Cambria" panose="02040503050406030204" pitchFamily="18" charset="0"/>
                <a:cs typeface="Noto Sans"/>
              </a:rPr>
              <a:t>the</a:t>
            </a:r>
            <a:r>
              <a:rPr sz="2800" spc="-40" dirty="0">
                <a:solidFill>
                  <a:srgbClr val="002060"/>
                </a:solidFill>
                <a:latin typeface="Cambria" panose="02040503050406030204" pitchFamily="18" charset="0"/>
                <a:ea typeface="Cambria" panose="02040503050406030204" pitchFamily="18" charset="0"/>
                <a:cs typeface="Noto Sans"/>
              </a:rPr>
              <a:t> </a:t>
            </a:r>
            <a:r>
              <a:rPr sz="2800" b="1" spc="-10" dirty="0">
                <a:solidFill>
                  <a:srgbClr val="002060"/>
                </a:solidFill>
                <a:latin typeface="Cambria" panose="02040503050406030204" pitchFamily="18" charset="0"/>
                <a:ea typeface="Cambria" panose="02040503050406030204" pitchFamily="18" charset="0"/>
                <a:cs typeface="Noto Sans"/>
              </a:rPr>
              <a:t>overall </a:t>
            </a:r>
            <a:r>
              <a:rPr sz="2800" b="1" dirty="0">
                <a:solidFill>
                  <a:srgbClr val="002060"/>
                </a:solidFill>
                <a:latin typeface="Cambria" panose="02040503050406030204" pitchFamily="18" charset="0"/>
                <a:ea typeface="Cambria" panose="02040503050406030204" pitchFamily="18" charset="0"/>
                <a:cs typeface="Noto Sans"/>
              </a:rPr>
              <a:t>system</a:t>
            </a:r>
            <a:r>
              <a:rPr sz="2800" b="1" spc="-80" dirty="0">
                <a:solidFill>
                  <a:srgbClr val="002060"/>
                </a:solidFill>
                <a:latin typeface="Cambria" panose="02040503050406030204" pitchFamily="18" charset="0"/>
                <a:ea typeface="Cambria" panose="02040503050406030204" pitchFamily="18" charset="0"/>
                <a:cs typeface="Noto Sans"/>
              </a:rPr>
              <a:t> </a:t>
            </a:r>
            <a:r>
              <a:rPr sz="2800" b="1" dirty="0">
                <a:solidFill>
                  <a:srgbClr val="002060"/>
                </a:solidFill>
                <a:latin typeface="Cambria" panose="02040503050406030204" pitchFamily="18" charset="0"/>
                <a:ea typeface="Cambria" panose="02040503050406030204" pitchFamily="18" charset="0"/>
                <a:cs typeface="Noto Sans"/>
              </a:rPr>
              <a:t>functionality</a:t>
            </a:r>
            <a:r>
              <a:rPr sz="2800" b="1" spc="-75" dirty="0">
                <a:solidFill>
                  <a:srgbClr val="002060"/>
                </a:solidFill>
                <a:latin typeface="Cambria" panose="02040503050406030204" pitchFamily="18" charset="0"/>
                <a:ea typeface="Cambria" panose="02040503050406030204" pitchFamily="18" charset="0"/>
                <a:cs typeface="Noto Sans"/>
              </a:rPr>
              <a:t> </a:t>
            </a:r>
            <a:r>
              <a:rPr sz="2800" spc="-25" dirty="0">
                <a:solidFill>
                  <a:srgbClr val="002060"/>
                </a:solidFill>
                <a:latin typeface="Cambria" panose="02040503050406030204" pitchFamily="18" charset="0"/>
                <a:ea typeface="Cambria" panose="02040503050406030204" pitchFamily="18" charset="0"/>
                <a:cs typeface="Noto Sans"/>
              </a:rPr>
              <a:t>and</a:t>
            </a:r>
            <a:endParaRPr sz="2800" dirty="0">
              <a:solidFill>
                <a:srgbClr val="002060"/>
              </a:solidFill>
              <a:latin typeface="Cambria" panose="02040503050406030204" pitchFamily="18" charset="0"/>
              <a:ea typeface="Cambria" panose="02040503050406030204" pitchFamily="18" charset="0"/>
              <a:cs typeface="Noto Sans"/>
            </a:endParaRPr>
          </a:p>
          <a:p>
            <a:pPr marR="5080" algn="just">
              <a:lnSpc>
                <a:spcPct val="200000"/>
              </a:lnSpc>
              <a:spcBef>
                <a:spcPts val="15"/>
              </a:spcBef>
            </a:pPr>
            <a:r>
              <a:rPr sz="2800" spc="-10" dirty="0">
                <a:solidFill>
                  <a:srgbClr val="002060"/>
                </a:solidFill>
                <a:latin typeface="Cambria" panose="02040503050406030204" pitchFamily="18" charset="0"/>
                <a:ea typeface="Cambria" panose="02040503050406030204" pitchFamily="18" charset="0"/>
                <a:cs typeface="Noto Sans"/>
              </a:rPr>
              <a:t>performance</a:t>
            </a:r>
            <a:r>
              <a:rPr sz="2800" spc="-10" dirty="0">
                <a:solidFill>
                  <a:srgbClr val="002060"/>
                </a:solidFill>
                <a:latin typeface="Noto Sans"/>
                <a:cs typeface="Noto Sans"/>
              </a:rPr>
              <a:t>.</a:t>
            </a:r>
            <a:endParaRPr sz="2800" dirty="0">
              <a:solidFill>
                <a:srgbClr val="002060"/>
              </a:solidFill>
              <a:latin typeface="Noto Sans"/>
              <a:cs typeface="Noto Sans"/>
            </a:endParaRPr>
          </a:p>
        </p:txBody>
      </p:sp>
      <p:sp>
        <p:nvSpPr>
          <p:cNvPr id="31" name="object 31"/>
          <p:cNvSpPr txBox="1">
            <a:spLocks noGrp="1"/>
          </p:cNvSpPr>
          <p:nvPr>
            <p:ph type="title"/>
          </p:nvPr>
        </p:nvSpPr>
        <p:spPr>
          <a:xfrm>
            <a:off x="3282950" y="2256472"/>
            <a:ext cx="5402580" cy="847027"/>
          </a:xfrm>
          <a:prstGeom prst="rect">
            <a:avLst/>
          </a:prstGeom>
        </p:spPr>
        <p:txBody>
          <a:bodyPr vert="horz" wrap="square" lIns="0" tIns="15875" rIns="0" bIns="0" rtlCol="0">
            <a:spAutoFit/>
          </a:bodyPr>
          <a:lstStyle/>
          <a:p>
            <a:pPr marL="12700">
              <a:lnSpc>
                <a:spcPct val="100000"/>
              </a:lnSpc>
              <a:spcBef>
                <a:spcPts val="125"/>
              </a:spcBef>
            </a:pPr>
            <a:r>
              <a:rPr sz="5400" b="1" spc="-85" dirty="0">
                <a:solidFill>
                  <a:srgbClr val="002060"/>
                </a:solidFill>
                <a:latin typeface="Cambria" panose="02040503050406030204" pitchFamily="18" charset="0"/>
                <a:ea typeface="Cambria" panose="02040503050406030204" pitchFamily="18" charset="0"/>
              </a:rPr>
              <a:t>System</a:t>
            </a:r>
            <a:r>
              <a:rPr sz="5400" b="1" spc="-875" dirty="0">
                <a:solidFill>
                  <a:srgbClr val="002060"/>
                </a:solidFill>
                <a:latin typeface="Cambria" panose="02040503050406030204" pitchFamily="18" charset="0"/>
                <a:ea typeface="Cambria" panose="02040503050406030204" pitchFamily="18" charset="0"/>
              </a:rPr>
              <a:t> </a:t>
            </a:r>
            <a:r>
              <a:rPr sz="5400" b="1" spc="-10" dirty="0">
                <a:solidFill>
                  <a:srgbClr val="002060"/>
                </a:solidFill>
                <a:latin typeface="Cambria" panose="02040503050406030204" pitchFamily="18" charset="0"/>
                <a:ea typeface="Cambria" panose="02040503050406030204" pitchFamily="18" charset="0"/>
              </a:rPr>
              <a:t>Testing</a:t>
            </a:r>
            <a:endParaRPr sz="5400" b="1" dirty="0">
              <a:solidFill>
                <a:srgbClr val="002060"/>
              </a:solidFill>
              <a:latin typeface="Cambria" panose="02040503050406030204" pitchFamily="18" charset="0"/>
              <a:ea typeface="Cambria" panose="020405030504060302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93AC3"/>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TotalTime>
  <Words>1224</Words>
  <Application>Microsoft Office PowerPoint</Application>
  <PresentationFormat>Custom</PresentationFormat>
  <Paragraphs>82</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vt:lpstr>
      <vt:lpstr>Noto Sans</vt:lpstr>
      <vt:lpstr>Verdana</vt:lpstr>
      <vt:lpstr>Office Theme</vt:lpstr>
      <vt:lpstr>Different Types Of Software Testing &amp; Wireframe</vt:lpstr>
      <vt:lpstr>What is an operating System?</vt:lpstr>
      <vt:lpstr>What is a Software?</vt:lpstr>
      <vt:lpstr>Introduction</vt:lpstr>
      <vt:lpstr>Manual Testing</vt:lpstr>
      <vt:lpstr>Types of Manual Testing are :</vt:lpstr>
      <vt:lpstr>Unit Testing</vt:lpstr>
      <vt:lpstr>Integration Testing</vt:lpstr>
      <vt:lpstr>System Testing</vt:lpstr>
      <vt:lpstr>Performance Testing</vt:lpstr>
      <vt:lpstr>Usability Testing</vt:lpstr>
      <vt:lpstr>Compatibility Testing</vt:lpstr>
      <vt:lpstr>Automation Testing</vt:lpstr>
      <vt:lpstr>What is a Wireframe?</vt:lpstr>
      <vt:lpstr>Wireframe</vt:lpstr>
      <vt:lpstr>Types of Wireframes:</vt:lpstr>
      <vt:lpstr>Tools for wireframe:</vt:lpstr>
      <vt:lpstr>Software Development Models:</vt:lpstr>
      <vt:lpstr>Waterfall Model</vt:lpstr>
      <vt:lpstr>Iterative Model</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cp:lastModifiedBy>FNU LNU</cp:lastModifiedBy>
  <cp:revision>16</cp:revision>
  <dcterms:created xsi:type="dcterms:W3CDTF">2024-05-20T09:16:53Z</dcterms:created>
  <dcterms:modified xsi:type="dcterms:W3CDTF">2024-05-21T11:51:45Z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2024-05-20T00:00:00Z</vt:filetime>
  </property>
  <property fmtid="{D5CDD505-2E9C-101B-9397-08002B2CF9AE}" pid="3" name="Creator">
    <vt:lpwstr>Chromium</vt:lpwstr>
  </property>
  <property fmtid="{D5CDD505-2E9C-101B-9397-08002B2CF9AE}" pid="4" name="LastSaved">
    <vt:filetime>2024-05-20T00:00:00Z</vt:filetime>
  </property>
  <property fmtid="{D5CDD505-2E9C-101B-9397-08002B2CF9AE}" pid="5" name="Producer">
    <vt:lpwstr>3-Heights(TM) PDF Security Shell 4.8.25.2 (http://www.pdf-tools.com)</vt:lpwstr>
  </property>
  <property fmtid="{D5CDD505-2E9C-101B-9397-08002B2CF9AE}" pid="6" name="MSIP_Label_defa4170-0d19-0005-0004-bc88714345d2_Enabled">
    <vt:lpwstr>true</vt:lpwstr>
  </property>
  <property fmtid="{D5CDD505-2E9C-101B-9397-08002B2CF9AE}" pid="7" name="MSIP_Label_defa4170-0d19-0005-0004-bc88714345d2_SetDate">
    <vt:lpwstr>2024-05-20T09:46:58Z</vt:lpwstr>
  </property>
  <property fmtid="{D5CDD505-2E9C-101B-9397-08002B2CF9AE}" pid="8" name="MSIP_Label_defa4170-0d19-0005-0004-bc88714345d2_Method">
    <vt:lpwstr>Standard</vt:lpwstr>
  </property>
  <property fmtid="{D5CDD505-2E9C-101B-9397-08002B2CF9AE}" pid="9" name="MSIP_Label_defa4170-0d19-0005-0004-bc88714345d2_Name">
    <vt:lpwstr>defa4170-0d19-0005-0004-bc88714345d2</vt:lpwstr>
  </property>
  <property fmtid="{D5CDD505-2E9C-101B-9397-08002B2CF9AE}" pid="10" name="MSIP_Label_defa4170-0d19-0005-0004-bc88714345d2_SiteId">
    <vt:lpwstr>e058c777-a102-4aef-a4cb-dc586c59d4f6</vt:lpwstr>
  </property>
  <property fmtid="{D5CDD505-2E9C-101B-9397-08002B2CF9AE}" pid="11" name="MSIP_Label_defa4170-0d19-0005-0004-bc88714345d2_ActionId">
    <vt:lpwstr>c545c8f9-68bb-4dd7-9575-b4ae36755673</vt:lpwstr>
  </property>
  <property fmtid="{D5CDD505-2E9C-101B-9397-08002B2CF9AE}" pid="12" name="MSIP_Label_defa4170-0d19-0005-0004-bc88714345d2_ContentBits">
    <vt:lpwstr>0</vt:lpwstr>
  </property>
</Properties>
</file>